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5.xml" ContentType="application/vnd.openxmlformats-officedocument.theme+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6.xml" ContentType="application/vnd.openxmlformats-officedocument.theme+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7.xml" ContentType="application/vnd.openxmlformats-officedocument.theme+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8.xml" ContentType="application/vnd.openxmlformats-officedocument.theme+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9.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theme/theme1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 id="2147483859" r:id="rId2"/>
    <p:sldMasterId id="2147483744" r:id="rId3"/>
    <p:sldMasterId id="2147483780" r:id="rId4"/>
    <p:sldMasterId id="2147483838" r:id="rId5"/>
    <p:sldMasterId id="2147483713" r:id="rId6"/>
    <p:sldMasterId id="2147483674" r:id="rId7"/>
    <p:sldMasterId id="2147483897" r:id="rId8"/>
    <p:sldMasterId id="2147483960" r:id="rId9"/>
    <p:sldMasterId id="2147483977" r:id="rId10"/>
  </p:sldMasterIdLst>
  <p:notesMasterIdLst>
    <p:notesMasterId r:id="rId53"/>
  </p:notesMasterIdLst>
  <p:handoutMasterIdLst>
    <p:handoutMasterId r:id="rId54"/>
  </p:handoutMasterIdLst>
  <p:sldIdLst>
    <p:sldId id="281" r:id="rId11"/>
    <p:sldId id="283" r:id="rId12"/>
    <p:sldId id="284" r:id="rId13"/>
    <p:sldId id="285" r:id="rId14"/>
    <p:sldId id="286" r:id="rId15"/>
    <p:sldId id="287" r:id="rId16"/>
    <p:sldId id="288" r:id="rId17"/>
    <p:sldId id="289" r:id="rId18"/>
    <p:sldId id="290" r:id="rId19"/>
    <p:sldId id="291" r:id="rId20"/>
    <p:sldId id="292" r:id="rId21"/>
    <p:sldId id="293" r:id="rId22"/>
    <p:sldId id="294" r:id="rId23"/>
    <p:sldId id="295" r:id="rId24"/>
    <p:sldId id="296" r:id="rId25"/>
    <p:sldId id="297" r:id="rId26"/>
    <p:sldId id="298" r:id="rId27"/>
    <p:sldId id="299" r:id="rId28"/>
    <p:sldId id="300" r:id="rId29"/>
    <p:sldId id="301" r:id="rId30"/>
    <p:sldId id="302" r:id="rId31"/>
    <p:sldId id="303" r:id="rId32"/>
    <p:sldId id="304" r:id="rId33"/>
    <p:sldId id="305" r:id="rId34"/>
    <p:sldId id="306" r:id="rId35"/>
    <p:sldId id="307" r:id="rId36"/>
    <p:sldId id="308" r:id="rId37"/>
    <p:sldId id="309" r:id="rId38"/>
    <p:sldId id="310" r:id="rId39"/>
    <p:sldId id="311" r:id="rId40"/>
    <p:sldId id="312" r:id="rId41"/>
    <p:sldId id="313" r:id="rId42"/>
    <p:sldId id="314" r:id="rId43"/>
    <p:sldId id="315" r:id="rId44"/>
    <p:sldId id="316" r:id="rId45"/>
    <p:sldId id="317" r:id="rId46"/>
    <p:sldId id="318" r:id="rId47"/>
    <p:sldId id="319" r:id="rId48"/>
    <p:sldId id="320" r:id="rId49"/>
    <p:sldId id="321" r:id="rId50"/>
    <p:sldId id="322" r:id="rId51"/>
    <p:sldId id="323" r:id="rId5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408">
          <p15:clr>
            <a:srgbClr val="A4A3A4"/>
          </p15:clr>
        </p15:guide>
        <p15:guide id="2" orient="horz" pos="3600">
          <p15:clr>
            <a:srgbClr val="A4A3A4"/>
          </p15:clr>
        </p15:guide>
        <p15:guide id="3" orient="horz" pos="912" userDrawn="1">
          <p15:clr>
            <a:srgbClr val="A4A3A4"/>
          </p15:clr>
        </p15:guide>
        <p15:guide id="4" orient="horz" pos="3360">
          <p15:clr>
            <a:srgbClr val="A4A3A4"/>
          </p15:clr>
        </p15:guide>
        <p15:guide id="5" pos="5616">
          <p15:clr>
            <a:srgbClr val="A4A3A4"/>
          </p15:clr>
        </p15:guide>
        <p15:guide id="6" pos="432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A6A6A"/>
    <a:srgbClr val="E66618"/>
    <a:srgbClr val="30707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613" autoAdjust="0"/>
    <p:restoredTop sz="94291" autoAdjust="0"/>
  </p:normalViewPr>
  <p:slideViewPr>
    <p:cSldViewPr>
      <p:cViewPr varScale="1">
        <p:scale>
          <a:sx n="64" d="100"/>
          <a:sy n="64" d="100"/>
        </p:scale>
        <p:origin x="252" y="66"/>
      </p:cViewPr>
      <p:guideLst>
        <p:guide orient="horz" pos="3408"/>
        <p:guide orient="horz" pos="3600"/>
        <p:guide orient="horz" pos="912"/>
        <p:guide orient="horz" pos="3360"/>
        <p:guide pos="5616"/>
        <p:guide pos="4320"/>
      </p:guideLst>
    </p:cSldViewPr>
  </p:slideViewPr>
  <p:outlineViewPr>
    <p:cViewPr>
      <p:scale>
        <a:sx n="33" d="100"/>
        <a:sy n="33" d="100"/>
      </p:scale>
      <p:origin x="0" y="-56808"/>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83" d="100"/>
          <a:sy n="83" d="100"/>
        </p:scale>
        <p:origin x="-1992"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slide" Target="slides/slide29.xml"/><Relationship Id="rId21" Type="http://schemas.openxmlformats.org/officeDocument/2006/relationships/slide" Target="slides/slide11.xml"/><Relationship Id="rId34" Type="http://schemas.openxmlformats.org/officeDocument/2006/relationships/slide" Target="slides/slide24.xml"/><Relationship Id="rId42" Type="http://schemas.openxmlformats.org/officeDocument/2006/relationships/slide" Target="slides/slide32.xml"/><Relationship Id="rId47" Type="http://schemas.openxmlformats.org/officeDocument/2006/relationships/slide" Target="slides/slide37.xml"/><Relationship Id="rId50" Type="http://schemas.openxmlformats.org/officeDocument/2006/relationships/slide" Target="slides/slide40.xml"/><Relationship Id="rId55" Type="http://schemas.openxmlformats.org/officeDocument/2006/relationships/presProps" Target="presProp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6.xml"/><Relationship Id="rId29" Type="http://schemas.openxmlformats.org/officeDocument/2006/relationships/slide" Target="slides/slide19.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slide" Target="slides/slide30.xml"/><Relationship Id="rId45" Type="http://schemas.openxmlformats.org/officeDocument/2006/relationships/slide" Target="slides/slide35.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Master" Target="slideMasters/slideMaster5.xml"/><Relationship Id="rId19" Type="http://schemas.openxmlformats.org/officeDocument/2006/relationships/slide" Target="slides/slide9.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slide" Target="slides/slide33.xml"/><Relationship Id="rId48" Type="http://schemas.openxmlformats.org/officeDocument/2006/relationships/slide" Target="slides/slide38.xml"/><Relationship Id="rId56" Type="http://schemas.openxmlformats.org/officeDocument/2006/relationships/viewProps" Target="viewProps.xml"/><Relationship Id="rId8" Type="http://schemas.openxmlformats.org/officeDocument/2006/relationships/slideMaster" Target="slideMasters/slideMaster8.xml"/><Relationship Id="rId51" Type="http://schemas.openxmlformats.org/officeDocument/2006/relationships/slide" Target="slides/slide41.xml"/><Relationship Id="rId3" Type="http://schemas.openxmlformats.org/officeDocument/2006/relationships/slideMaster" Target="slideMasters/slideMaster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slide" Target="slides/slide36.xml"/><Relationship Id="rId20" Type="http://schemas.openxmlformats.org/officeDocument/2006/relationships/slide" Target="slides/slide10.xml"/><Relationship Id="rId41" Type="http://schemas.openxmlformats.org/officeDocument/2006/relationships/slide" Target="slides/slide31.xml"/><Relationship Id="rId54"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49" Type="http://schemas.openxmlformats.org/officeDocument/2006/relationships/slide" Target="slides/slide39.xml"/><Relationship Id="rId57" Type="http://schemas.openxmlformats.org/officeDocument/2006/relationships/theme" Target="theme/theme1.xml"/><Relationship Id="rId10" Type="http://schemas.openxmlformats.org/officeDocument/2006/relationships/slideMaster" Target="slideMasters/slideMaster10.xml"/><Relationship Id="rId31" Type="http://schemas.openxmlformats.org/officeDocument/2006/relationships/slide" Target="slides/slide21.xml"/><Relationship Id="rId44" Type="http://schemas.openxmlformats.org/officeDocument/2006/relationships/slide" Target="slides/slide34.xml"/><Relationship Id="rId52" Type="http://schemas.openxmlformats.org/officeDocument/2006/relationships/slide" Target="slides/slide4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724CCBF-31CF-4FCA-A5B4-50142834420A}" type="datetimeFigureOut">
              <a:rPr lang="en-US" smtClean="0"/>
              <a:t>4/7/21</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6895618-5249-4F12-80E4-2F3A0FD18481}" type="slidenum">
              <a:rPr lang="en-US" smtClean="0"/>
              <a:t>‹#›</a:t>
            </a:fld>
            <a:endParaRPr lang="en-US" dirty="0"/>
          </a:p>
        </p:txBody>
      </p:sp>
    </p:spTree>
    <p:extLst>
      <p:ext uri="{BB962C8B-B14F-4D97-AF65-F5344CB8AC3E}">
        <p14:creationId xmlns:p14="http://schemas.microsoft.com/office/powerpoint/2010/main" val="4721105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D84B720-C9F6-4BFC-BC5C-B1B8D70204DA}" type="datetimeFigureOut">
              <a:rPr lang="en-US" smtClean="0"/>
              <a:t>4/7/21</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D003D02-7E89-4EBF-B123-9C334E1BFEF7}" type="slidenum">
              <a:rPr lang="en-US" smtClean="0"/>
              <a:t>‹#›</a:t>
            </a:fld>
            <a:endParaRPr lang="en-US" dirty="0"/>
          </a:p>
        </p:txBody>
      </p:sp>
    </p:spTree>
    <p:extLst>
      <p:ext uri="{BB962C8B-B14F-4D97-AF65-F5344CB8AC3E}">
        <p14:creationId xmlns:p14="http://schemas.microsoft.com/office/powerpoint/2010/main" val="6189045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a:ln>
            <a:solidFill>
              <a:srgbClr val="000000"/>
            </a:solidFill>
            <a:miter lim="800000"/>
            <a:headEnd/>
            <a:tailEnd/>
          </a:ln>
        </p:spPr>
      </p:sp>
      <p:sp>
        <p:nvSpPr>
          <p:cNvPr id="51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5124"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algn="r" eaLnBrk="1" hangingPunct="1">
              <a:buClr>
                <a:srgbClr val="000000"/>
              </a:buClr>
              <a:buSzPct val="100000"/>
              <a:buFont typeface="Times New Roman" panose="02020603050405020304" pitchFamily="18" charset="0"/>
              <a:buNone/>
            </a:pPr>
            <a:fld id="{7776ED3A-5E67-4522-921F-C470EF9746D9}" type="slidenum">
              <a:rPr lang="en-US" altLang="en-US" sz="1200">
                <a:solidFill>
                  <a:schemeClr val="tx1"/>
                </a:solidFill>
              </a:rPr>
              <a:pPr algn="r" eaLnBrk="1" hangingPunct="1">
                <a:buClr>
                  <a:srgbClr val="000000"/>
                </a:buClr>
                <a:buSzPct val="100000"/>
                <a:buFont typeface="Times New Roman" panose="02020603050405020304" pitchFamily="18" charset="0"/>
                <a:buNone/>
              </a:pPr>
              <a:t>1</a:t>
            </a:fld>
            <a:endParaRPr lang="en-US" altLang="en-US" sz="1200" dirty="0">
              <a:solidFill>
                <a:schemeClr val="tx1"/>
              </a:solidFill>
            </a:endParaRPr>
          </a:p>
        </p:txBody>
      </p:sp>
    </p:spTree>
    <p:extLst>
      <p:ext uri="{BB962C8B-B14F-4D97-AF65-F5344CB8AC3E}">
        <p14:creationId xmlns:p14="http://schemas.microsoft.com/office/powerpoint/2010/main" val="31075304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p:sp>
      <p:sp>
        <p:nvSpPr>
          <p:cNvPr id="256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
        <p:nvSpPr>
          <p:cNvPr id="25604" name="Slide Number Placeholder 3"/>
          <p:cNvSpPr txBox="1">
            <a:spLocks noGrp="1"/>
          </p:cNvSpPr>
          <p:nvPr/>
        </p:nvSpPr>
        <p:spPr bwMode="auto">
          <a:xfrm>
            <a:off x="3884613" y="8685213"/>
            <a:ext cx="2970212" cy="45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CE4EAA20-813B-48D0-A0BB-743D63BD40ED}" type="slidenum">
              <a:rPr lang="en-US" altLang="en-US" u="none">
                <a:latin typeface="Arial" panose="020B0604020202020204" pitchFamily="34" charset="0"/>
                <a:cs typeface="Lucida Sans Unicode" panose="020B0602030504020204" pitchFamily="34" charset="0"/>
              </a:rPr>
              <a:pPr algn="r" eaLnBrk="1" hangingPunct="1">
                <a:spcBef>
                  <a:spcPct val="0"/>
                </a:spcBef>
                <a:buClrTx/>
                <a:buFontTx/>
                <a:buNone/>
              </a:pPr>
              <a:t>10</a:t>
            </a:fld>
            <a:endParaRPr lang="en-US" altLang="en-US" u="none" dirty="0">
              <a:latin typeface="Arial" panose="020B0604020202020204" pitchFamily="34" charset="0"/>
              <a:cs typeface="Lucida Sans Unicode" panose="020B0602030504020204" pitchFamily="34" charset="0"/>
            </a:endParaRPr>
          </a:p>
        </p:txBody>
      </p:sp>
    </p:spTree>
    <p:extLst>
      <p:ext uri="{BB962C8B-B14F-4D97-AF65-F5344CB8AC3E}">
        <p14:creationId xmlns:p14="http://schemas.microsoft.com/office/powerpoint/2010/main" val="27015143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p:sp>
      <p:sp>
        <p:nvSpPr>
          <p:cNvPr id="276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
        <p:nvSpPr>
          <p:cNvPr id="27652" name="Slide Number Placeholder 3"/>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DB4B7329-4CDF-4784-A7B2-EBCABFD8E6F8}" type="slidenum">
              <a:rPr lang="en-US" altLang="en-US">
                <a:latin typeface="Arial" panose="020B0604020202020204" pitchFamily="34" charset="0"/>
                <a:ea typeface="ヒラギノ角ゴ Pro W3"/>
              </a:rPr>
              <a:pPr>
                <a:spcBef>
                  <a:spcPct val="0"/>
                </a:spcBef>
                <a:buClrTx/>
                <a:buFontTx/>
                <a:buNone/>
              </a:pPr>
              <a:t>11</a:t>
            </a:fld>
            <a:endParaRPr lang="en-US" altLang="en-US" dirty="0">
              <a:latin typeface="Arial" panose="020B0604020202020204" pitchFamily="34" charset="0"/>
              <a:ea typeface="ヒラギノ角ゴ Pro W3"/>
            </a:endParaRPr>
          </a:p>
        </p:txBody>
      </p:sp>
    </p:spTree>
    <p:extLst>
      <p:ext uri="{BB962C8B-B14F-4D97-AF65-F5344CB8AC3E}">
        <p14:creationId xmlns:p14="http://schemas.microsoft.com/office/powerpoint/2010/main" val="16085072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p:sp>
      <p:sp>
        <p:nvSpPr>
          <p:cNvPr id="296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
        <p:nvSpPr>
          <p:cNvPr id="29700" name="Slide Number Placeholder 3"/>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8CF1CBD6-AEBB-4ECF-8704-211FDF770690}" type="slidenum">
              <a:rPr lang="en-US" altLang="en-US">
                <a:latin typeface="Arial" panose="020B0604020202020204" pitchFamily="34" charset="0"/>
                <a:ea typeface="ヒラギノ角ゴ Pro W3"/>
              </a:rPr>
              <a:pPr>
                <a:spcBef>
                  <a:spcPct val="0"/>
                </a:spcBef>
                <a:buClrTx/>
                <a:buFontTx/>
                <a:buNone/>
              </a:pPr>
              <a:t>12</a:t>
            </a:fld>
            <a:endParaRPr lang="en-US" altLang="en-US" dirty="0">
              <a:latin typeface="Arial" panose="020B0604020202020204" pitchFamily="34" charset="0"/>
              <a:ea typeface="ヒラギノ角ゴ Pro W3"/>
            </a:endParaRPr>
          </a:p>
        </p:txBody>
      </p:sp>
    </p:spTree>
    <p:extLst>
      <p:ext uri="{BB962C8B-B14F-4D97-AF65-F5344CB8AC3E}">
        <p14:creationId xmlns:p14="http://schemas.microsoft.com/office/powerpoint/2010/main" val="5853901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p:sp>
      <p:sp>
        <p:nvSpPr>
          <p:cNvPr id="317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
        <p:nvSpPr>
          <p:cNvPr id="31748" name="Slide Number Placeholder 3"/>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5ECA7D62-23F5-4BC0-B8E8-AE3E98FB540C}" type="slidenum">
              <a:rPr lang="en-US" altLang="en-US">
                <a:latin typeface="Arial" panose="020B0604020202020204" pitchFamily="34" charset="0"/>
                <a:ea typeface="ヒラギノ角ゴ Pro W3"/>
              </a:rPr>
              <a:pPr>
                <a:spcBef>
                  <a:spcPct val="0"/>
                </a:spcBef>
                <a:buClrTx/>
                <a:buFontTx/>
                <a:buNone/>
              </a:pPr>
              <a:t>13</a:t>
            </a:fld>
            <a:endParaRPr lang="en-US" altLang="en-US" dirty="0">
              <a:latin typeface="Arial" panose="020B0604020202020204" pitchFamily="34" charset="0"/>
              <a:ea typeface="ヒラギノ角ゴ Pro W3"/>
            </a:endParaRPr>
          </a:p>
        </p:txBody>
      </p:sp>
    </p:spTree>
    <p:extLst>
      <p:ext uri="{BB962C8B-B14F-4D97-AF65-F5344CB8AC3E}">
        <p14:creationId xmlns:p14="http://schemas.microsoft.com/office/powerpoint/2010/main" val="1801594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p:sp>
      <p:sp>
        <p:nvSpPr>
          <p:cNvPr id="337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
        <p:nvSpPr>
          <p:cNvPr id="33796" name="Slide Number Placeholder 3"/>
          <p:cNvSpPr txBox="1">
            <a:spLocks noGrp="1"/>
          </p:cNvSpPr>
          <p:nvPr/>
        </p:nvSpPr>
        <p:spPr bwMode="auto">
          <a:xfrm>
            <a:off x="3884613" y="8685213"/>
            <a:ext cx="2970212" cy="45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B9790943-C10C-4926-9711-0570D237858A}" type="slidenum">
              <a:rPr lang="en-US" altLang="en-US" u="none">
                <a:latin typeface="Arial" panose="020B0604020202020204" pitchFamily="34" charset="0"/>
                <a:cs typeface="Lucida Sans Unicode" panose="020B0602030504020204" pitchFamily="34" charset="0"/>
              </a:rPr>
              <a:pPr algn="r" eaLnBrk="1" hangingPunct="1">
                <a:spcBef>
                  <a:spcPct val="0"/>
                </a:spcBef>
                <a:buClrTx/>
                <a:buFontTx/>
                <a:buNone/>
              </a:pPr>
              <a:t>14</a:t>
            </a:fld>
            <a:endParaRPr lang="en-US" altLang="en-US" u="none" dirty="0">
              <a:latin typeface="Arial" panose="020B0604020202020204" pitchFamily="34" charset="0"/>
              <a:cs typeface="Lucida Sans Unicode" panose="020B0602030504020204" pitchFamily="34" charset="0"/>
            </a:endParaRPr>
          </a:p>
        </p:txBody>
      </p:sp>
    </p:spTree>
    <p:extLst>
      <p:ext uri="{BB962C8B-B14F-4D97-AF65-F5344CB8AC3E}">
        <p14:creationId xmlns:p14="http://schemas.microsoft.com/office/powerpoint/2010/main" val="13780728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003D02-7E89-4EBF-B123-9C334E1BFEF7}" type="slidenum">
              <a:rPr lang="en-US" smtClean="0"/>
              <a:t>15</a:t>
            </a:fld>
            <a:endParaRPr lang="en-US" dirty="0"/>
          </a:p>
        </p:txBody>
      </p:sp>
    </p:spTree>
    <p:extLst>
      <p:ext uri="{BB962C8B-B14F-4D97-AF65-F5344CB8AC3E}">
        <p14:creationId xmlns:p14="http://schemas.microsoft.com/office/powerpoint/2010/main" val="16204196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p:sp>
      <p:sp>
        <p:nvSpPr>
          <p:cNvPr id="389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
        <p:nvSpPr>
          <p:cNvPr id="38916" name="Slide Number Placeholder 3"/>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270BFFFA-A0E9-4A12-8810-A307099EE9CB}" type="slidenum">
              <a:rPr lang="en-US" altLang="en-US">
                <a:latin typeface="Arial" panose="020B0604020202020204" pitchFamily="34" charset="0"/>
                <a:ea typeface="ヒラギノ角ゴ Pro W3"/>
              </a:rPr>
              <a:pPr>
                <a:spcBef>
                  <a:spcPct val="0"/>
                </a:spcBef>
                <a:buClrTx/>
                <a:buFontTx/>
                <a:buNone/>
              </a:pPr>
              <a:t>18</a:t>
            </a:fld>
            <a:endParaRPr lang="en-US" altLang="en-US" dirty="0">
              <a:latin typeface="Arial" panose="020B0604020202020204" pitchFamily="34" charset="0"/>
              <a:ea typeface="ヒラギノ角ゴ Pro W3"/>
            </a:endParaRPr>
          </a:p>
        </p:txBody>
      </p:sp>
    </p:spTree>
    <p:extLst>
      <p:ext uri="{BB962C8B-B14F-4D97-AF65-F5344CB8AC3E}">
        <p14:creationId xmlns:p14="http://schemas.microsoft.com/office/powerpoint/2010/main" val="32804418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p:sp>
      <p:sp>
        <p:nvSpPr>
          <p:cNvPr id="409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
        <p:nvSpPr>
          <p:cNvPr id="40964" name="Slide Number Placeholder 3"/>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D52F74DE-2814-495A-8635-0F8C6678009B}" type="slidenum">
              <a:rPr lang="en-US" altLang="en-US">
                <a:latin typeface="Arial" panose="020B0604020202020204" pitchFamily="34" charset="0"/>
                <a:ea typeface="ヒラギノ角ゴ Pro W3"/>
              </a:rPr>
              <a:pPr>
                <a:spcBef>
                  <a:spcPct val="0"/>
                </a:spcBef>
                <a:buClrTx/>
                <a:buFontTx/>
                <a:buNone/>
              </a:pPr>
              <a:t>19</a:t>
            </a:fld>
            <a:endParaRPr lang="en-US" altLang="en-US" dirty="0">
              <a:latin typeface="Arial" panose="020B0604020202020204" pitchFamily="34" charset="0"/>
              <a:ea typeface="ヒラギノ角ゴ Pro W3"/>
            </a:endParaRPr>
          </a:p>
        </p:txBody>
      </p:sp>
    </p:spTree>
    <p:extLst>
      <p:ext uri="{BB962C8B-B14F-4D97-AF65-F5344CB8AC3E}">
        <p14:creationId xmlns:p14="http://schemas.microsoft.com/office/powerpoint/2010/main" val="319380641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p:sp>
      <p:sp>
        <p:nvSpPr>
          <p:cNvPr id="430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
        <p:nvSpPr>
          <p:cNvPr id="43012" name="Slide Number Placeholder 3"/>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3203EE39-2FB4-42DC-A5C7-23A08E0C9996}" type="slidenum">
              <a:rPr lang="en-US" altLang="en-US">
                <a:latin typeface="Arial" panose="020B0604020202020204" pitchFamily="34" charset="0"/>
                <a:ea typeface="ヒラギノ角ゴ Pro W3"/>
              </a:rPr>
              <a:pPr>
                <a:spcBef>
                  <a:spcPct val="0"/>
                </a:spcBef>
                <a:buClrTx/>
                <a:buFontTx/>
                <a:buNone/>
              </a:pPr>
              <a:t>20</a:t>
            </a:fld>
            <a:endParaRPr lang="en-US" altLang="en-US" dirty="0">
              <a:latin typeface="Arial" panose="020B0604020202020204" pitchFamily="34" charset="0"/>
              <a:ea typeface="ヒラギノ角ゴ Pro W3"/>
            </a:endParaRPr>
          </a:p>
        </p:txBody>
      </p:sp>
    </p:spTree>
    <p:extLst>
      <p:ext uri="{BB962C8B-B14F-4D97-AF65-F5344CB8AC3E}">
        <p14:creationId xmlns:p14="http://schemas.microsoft.com/office/powerpoint/2010/main" val="196184866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p:sp>
      <p:sp>
        <p:nvSpPr>
          <p:cNvPr id="450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
        <p:nvSpPr>
          <p:cNvPr id="45060" name="Slide Number Placeholder 3"/>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827FFB4F-7D9B-46A9-9FE1-3FBDC3D882EE}" type="slidenum">
              <a:rPr lang="en-US" altLang="en-US">
                <a:latin typeface="Arial" panose="020B0604020202020204" pitchFamily="34" charset="0"/>
                <a:ea typeface="ヒラギノ角ゴ Pro W3"/>
              </a:rPr>
              <a:pPr>
                <a:spcBef>
                  <a:spcPct val="0"/>
                </a:spcBef>
                <a:buClrTx/>
                <a:buFontTx/>
                <a:buNone/>
              </a:pPr>
              <a:t>21</a:t>
            </a:fld>
            <a:endParaRPr lang="en-US" altLang="en-US" dirty="0">
              <a:latin typeface="Arial" panose="020B0604020202020204" pitchFamily="34" charset="0"/>
              <a:ea typeface="ヒラギノ角ゴ Pro W3"/>
            </a:endParaRPr>
          </a:p>
        </p:txBody>
      </p:sp>
    </p:spTree>
    <p:extLst>
      <p:ext uri="{BB962C8B-B14F-4D97-AF65-F5344CB8AC3E}">
        <p14:creationId xmlns:p14="http://schemas.microsoft.com/office/powerpoint/2010/main" val="22451259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p:sp>
      <p:sp>
        <p:nvSpPr>
          <p:cNvPr id="92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
        <p:nvSpPr>
          <p:cNvPr id="9220" name="Slide Number Placeholder 3"/>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B7219AB4-257F-47CC-8E27-1576CEBF5DD5}" type="slidenum">
              <a:rPr lang="en-US" altLang="en-US">
                <a:latin typeface="Arial" panose="020B0604020202020204" pitchFamily="34" charset="0"/>
                <a:ea typeface="ヒラギノ角ゴ Pro W3"/>
              </a:rPr>
              <a:pPr>
                <a:spcBef>
                  <a:spcPct val="0"/>
                </a:spcBef>
                <a:buClrTx/>
                <a:buFontTx/>
                <a:buNone/>
              </a:pPr>
              <a:t>2</a:t>
            </a:fld>
            <a:endParaRPr lang="en-US" altLang="en-US" dirty="0">
              <a:latin typeface="Arial" panose="020B0604020202020204" pitchFamily="34" charset="0"/>
              <a:ea typeface="ヒラギノ角ゴ Pro W3"/>
            </a:endParaRPr>
          </a:p>
        </p:txBody>
      </p:sp>
    </p:spTree>
    <p:extLst>
      <p:ext uri="{BB962C8B-B14F-4D97-AF65-F5344CB8AC3E}">
        <p14:creationId xmlns:p14="http://schemas.microsoft.com/office/powerpoint/2010/main" val="38221472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p:sp>
      <p:sp>
        <p:nvSpPr>
          <p:cNvPr id="471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
        <p:nvSpPr>
          <p:cNvPr id="47108" name="Slide Number Placeholder 3"/>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DC5100EE-ECFD-422C-8BC4-CF3746BDC28E}" type="slidenum">
              <a:rPr lang="en-US" altLang="en-US">
                <a:latin typeface="Arial" panose="020B0604020202020204" pitchFamily="34" charset="0"/>
                <a:ea typeface="ヒラギノ角ゴ Pro W3"/>
              </a:rPr>
              <a:pPr>
                <a:spcBef>
                  <a:spcPct val="0"/>
                </a:spcBef>
                <a:buClrTx/>
                <a:buFontTx/>
                <a:buNone/>
              </a:pPr>
              <a:t>22</a:t>
            </a:fld>
            <a:endParaRPr lang="en-US" altLang="en-US" dirty="0">
              <a:latin typeface="Arial" panose="020B0604020202020204" pitchFamily="34" charset="0"/>
              <a:ea typeface="ヒラギノ角ゴ Pro W3"/>
            </a:endParaRPr>
          </a:p>
        </p:txBody>
      </p:sp>
    </p:spTree>
    <p:extLst>
      <p:ext uri="{BB962C8B-B14F-4D97-AF65-F5344CB8AC3E}">
        <p14:creationId xmlns:p14="http://schemas.microsoft.com/office/powerpoint/2010/main" val="327547225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p:sp>
      <p:sp>
        <p:nvSpPr>
          <p:cNvPr id="491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
        <p:nvSpPr>
          <p:cNvPr id="49156" name="Slide Number Placeholder 3"/>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8697456C-5ED1-4CA3-B81B-532C0C602C2B}" type="slidenum">
              <a:rPr lang="en-US" altLang="en-US">
                <a:latin typeface="Arial" panose="020B0604020202020204" pitchFamily="34" charset="0"/>
                <a:ea typeface="ヒラギノ角ゴ Pro W3"/>
              </a:rPr>
              <a:pPr>
                <a:spcBef>
                  <a:spcPct val="0"/>
                </a:spcBef>
                <a:buClrTx/>
                <a:buFontTx/>
                <a:buNone/>
              </a:pPr>
              <a:t>23</a:t>
            </a:fld>
            <a:endParaRPr lang="en-US" altLang="en-US" dirty="0">
              <a:latin typeface="Arial" panose="020B0604020202020204" pitchFamily="34" charset="0"/>
              <a:ea typeface="ヒラギノ角ゴ Pro W3"/>
            </a:endParaRPr>
          </a:p>
        </p:txBody>
      </p:sp>
    </p:spTree>
    <p:extLst>
      <p:ext uri="{BB962C8B-B14F-4D97-AF65-F5344CB8AC3E}">
        <p14:creationId xmlns:p14="http://schemas.microsoft.com/office/powerpoint/2010/main" val="332336765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p:sp>
      <p:sp>
        <p:nvSpPr>
          <p:cNvPr id="512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
        <p:nvSpPr>
          <p:cNvPr id="51204" name="Slide Number Placeholder 3"/>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1211CB7C-449F-4241-807D-A8441FC6595F}" type="slidenum">
              <a:rPr lang="en-US" altLang="en-US">
                <a:latin typeface="Arial" panose="020B0604020202020204" pitchFamily="34" charset="0"/>
                <a:ea typeface="ヒラギノ角ゴ Pro W3"/>
              </a:rPr>
              <a:pPr>
                <a:spcBef>
                  <a:spcPct val="0"/>
                </a:spcBef>
                <a:buClrTx/>
                <a:buFontTx/>
                <a:buNone/>
              </a:pPr>
              <a:t>24</a:t>
            </a:fld>
            <a:endParaRPr lang="en-US" altLang="en-US" dirty="0">
              <a:latin typeface="Arial" panose="020B0604020202020204" pitchFamily="34" charset="0"/>
              <a:ea typeface="ヒラギノ角ゴ Pro W3"/>
            </a:endParaRPr>
          </a:p>
        </p:txBody>
      </p:sp>
    </p:spTree>
    <p:extLst>
      <p:ext uri="{BB962C8B-B14F-4D97-AF65-F5344CB8AC3E}">
        <p14:creationId xmlns:p14="http://schemas.microsoft.com/office/powerpoint/2010/main" val="78848714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p:sp>
      <p:sp>
        <p:nvSpPr>
          <p:cNvPr id="532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
        <p:nvSpPr>
          <p:cNvPr id="53252" name="Slide Number Placeholder 3"/>
          <p:cNvSpPr txBox="1">
            <a:spLocks noGrp="1"/>
          </p:cNvSpPr>
          <p:nvPr/>
        </p:nvSpPr>
        <p:spPr bwMode="auto">
          <a:xfrm>
            <a:off x="3884613" y="8685213"/>
            <a:ext cx="2970212" cy="45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36A95EBF-5183-46F1-B04F-41FB83DF4FEF}" type="slidenum">
              <a:rPr lang="en-US" altLang="en-US" u="none">
                <a:latin typeface="Arial" panose="020B0604020202020204" pitchFamily="34" charset="0"/>
                <a:cs typeface="Lucida Sans Unicode" panose="020B0602030504020204" pitchFamily="34" charset="0"/>
              </a:rPr>
              <a:pPr algn="r" eaLnBrk="1" hangingPunct="1">
                <a:spcBef>
                  <a:spcPct val="0"/>
                </a:spcBef>
                <a:buClrTx/>
                <a:buFontTx/>
                <a:buNone/>
              </a:pPr>
              <a:t>25</a:t>
            </a:fld>
            <a:endParaRPr lang="en-US" altLang="en-US" u="none" dirty="0">
              <a:latin typeface="Arial" panose="020B0604020202020204" pitchFamily="34" charset="0"/>
              <a:cs typeface="Lucida Sans Unicode" panose="020B0602030504020204" pitchFamily="34" charset="0"/>
            </a:endParaRPr>
          </a:p>
        </p:txBody>
      </p:sp>
    </p:spTree>
    <p:extLst>
      <p:ext uri="{BB962C8B-B14F-4D97-AF65-F5344CB8AC3E}">
        <p14:creationId xmlns:p14="http://schemas.microsoft.com/office/powerpoint/2010/main" val="79542665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p:sp>
      <p:sp>
        <p:nvSpPr>
          <p:cNvPr id="552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
        <p:nvSpPr>
          <p:cNvPr id="55300" name="Slide Number Placeholder 3"/>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75752453-B378-420D-87F3-1A0AF0D02165}" type="slidenum">
              <a:rPr lang="en-US" altLang="en-US">
                <a:latin typeface="Arial" panose="020B0604020202020204" pitchFamily="34" charset="0"/>
                <a:ea typeface="ヒラギノ角ゴ Pro W3"/>
              </a:rPr>
              <a:pPr>
                <a:spcBef>
                  <a:spcPct val="0"/>
                </a:spcBef>
                <a:buClrTx/>
                <a:buFontTx/>
                <a:buNone/>
              </a:pPr>
              <a:t>26</a:t>
            </a:fld>
            <a:endParaRPr lang="en-US" altLang="en-US" dirty="0">
              <a:latin typeface="Arial" panose="020B0604020202020204" pitchFamily="34" charset="0"/>
              <a:ea typeface="ヒラギノ角ゴ Pro W3"/>
            </a:endParaRPr>
          </a:p>
        </p:txBody>
      </p:sp>
    </p:spTree>
    <p:extLst>
      <p:ext uri="{BB962C8B-B14F-4D97-AF65-F5344CB8AC3E}">
        <p14:creationId xmlns:p14="http://schemas.microsoft.com/office/powerpoint/2010/main" val="203117721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p:sp>
      <p:sp>
        <p:nvSpPr>
          <p:cNvPr id="583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
        <p:nvSpPr>
          <p:cNvPr id="58372" name="Slide Number Placeholder 3"/>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7E097222-640F-4A35-93B6-2EA5E56DF6BE}" type="slidenum">
              <a:rPr lang="en-US" altLang="en-US">
                <a:latin typeface="Arial" panose="020B0604020202020204" pitchFamily="34" charset="0"/>
                <a:ea typeface="ヒラギノ角ゴ Pro W3"/>
              </a:rPr>
              <a:pPr>
                <a:spcBef>
                  <a:spcPct val="0"/>
                </a:spcBef>
                <a:buClrTx/>
                <a:buFontTx/>
                <a:buNone/>
              </a:pPr>
              <a:t>28</a:t>
            </a:fld>
            <a:endParaRPr lang="en-US" altLang="en-US" dirty="0">
              <a:latin typeface="Arial" panose="020B0604020202020204" pitchFamily="34" charset="0"/>
              <a:ea typeface="ヒラギノ角ゴ Pro W3"/>
            </a:endParaRPr>
          </a:p>
        </p:txBody>
      </p:sp>
    </p:spTree>
    <p:extLst>
      <p:ext uri="{BB962C8B-B14F-4D97-AF65-F5344CB8AC3E}">
        <p14:creationId xmlns:p14="http://schemas.microsoft.com/office/powerpoint/2010/main" val="377554205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p:sp>
      <p:sp>
        <p:nvSpPr>
          <p:cNvPr id="604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
        <p:nvSpPr>
          <p:cNvPr id="60420" name="Slide Number Placeholder 3"/>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C405C5D5-57A3-4F04-90F8-E64133D0313D}" type="slidenum">
              <a:rPr lang="en-US" altLang="en-US">
                <a:latin typeface="Arial" panose="020B0604020202020204" pitchFamily="34" charset="0"/>
                <a:ea typeface="ヒラギノ角ゴ Pro W3"/>
              </a:rPr>
              <a:pPr>
                <a:spcBef>
                  <a:spcPct val="0"/>
                </a:spcBef>
                <a:buClrTx/>
                <a:buFontTx/>
                <a:buNone/>
              </a:pPr>
              <a:t>29</a:t>
            </a:fld>
            <a:endParaRPr lang="en-US" altLang="en-US" dirty="0">
              <a:latin typeface="Arial" panose="020B0604020202020204" pitchFamily="34" charset="0"/>
              <a:ea typeface="ヒラギノ角ゴ Pro W3"/>
            </a:endParaRPr>
          </a:p>
        </p:txBody>
      </p:sp>
    </p:spTree>
    <p:extLst>
      <p:ext uri="{BB962C8B-B14F-4D97-AF65-F5344CB8AC3E}">
        <p14:creationId xmlns:p14="http://schemas.microsoft.com/office/powerpoint/2010/main" val="240297176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p:sp>
      <p:sp>
        <p:nvSpPr>
          <p:cNvPr id="624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
        <p:nvSpPr>
          <p:cNvPr id="62468" name="Slide Number Placeholder 3"/>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053A3CA3-0BB6-40D1-89D7-6B28F6B1AA44}" type="slidenum">
              <a:rPr lang="en-US" altLang="en-US">
                <a:latin typeface="Arial" panose="020B0604020202020204" pitchFamily="34" charset="0"/>
                <a:ea typeface="ヒラギノ角ゴ Pro W3"/>
              </a:rPr>
              <a:pPr>
                <a:spcBef>
                  <a:spcPct val="0"/>
                </a:spcBef>
                <a:buClrTx/>
                <a:buFontTx/>
                <a:buNone/>
              </a:pPr>
              <a:t>30</a:t>
            </a:fld>
            <a:endParaRPr lang="en-US" altLang="en-US" dirty="0">
              <a:latin typeface="Arial" panose="020B0604020202020204" pitchFamily="34" charset="0"/>
              <a:ea typeface="ヒラギノ角ゴ Pro W3"/>
            </a:endParaRPr>
          </a:p>
        </p:txBody>
      </p:sp>
    </p:spTree>
    <p:extLst>
      <p:ext uri="{BB962C8B-B14F-4D97-AF65-F5344CB8AC3E}">
        <p14:creationId xmlns:p14="http://schemas.microsoft.com/office/powerpoint/2010/main" val="396616091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p:sp>
      <p:sp>
        <p:nvSpPr>
          <p:cNvPr id="645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
        <p:nvSpPr>
          <p:cNvPr id="64516" name="Slide Number Placeholder 3"/>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06F4E952-9A01-4E2A-958C-92CEA86C17F6}" type="slidenum">
              <a:rPr lang="en-US" altLang="en-US">
                <a:latin typeface="Arial" panose="020B0604020202020204" pitchFamily="34" charset="0"/>
                <a:ea typeface="ヒラギノ角ゴ Pro W3"/>
              </a:rPr>
              <a:pPr>
                <a:spcBef>
                  <a:spcPct val="0"/>
                </a:spcBef>
                <a:buClrTx/>
                <a:buFontTx/>
                <a:buNone/>
              </a:pPr>
              <a:t>31</a:t>
            </a:fld>
            <a:endParaRPr lang="en-US" altLang="en-US" dirty="0">
              <a:latin typeface="Arial" panose="020B0604020202020204" pitchFamily="34" charset="0"/>
              <a:ea typeface="ヒラギノ角ゴ Pro W3"/>
            </a:endParaRPr>
          </a:p>
        </p:txBody>
      </p:sp>
    </p:spTree>
    <p:extLst>
      <p:ext uri="{BB962C8B-B14F-4D97-AF65-F5344CB8AC3E}">
        <p14:creationId xmlns:p14="http://schemas.microsoft.com/office/powerpoint/2010/main" val="417365886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p:sp>
      <p:sp>
        <p:nvSpPr>
          <p:cNvPr id="665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
        <p:nvSpPr>
          <p:cNvPr id="66564" name="Slide Number Placeholder 3"/>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EB673A3B-7AF8-4296-AADF-0A8129443D45}" type="slidenum">
              <a:rPr lang="en-US" altLang="en-US">
                <a:latin typeface="Arial" panose="020B0604020202020204" pitchFamily="34" charset="0"/>
                <a:ea typeface="ヒラギノ角ゴ Pro W3"/>
              </a:rPr>
              <a:pPr>
                <a:spcBef>
                  <a:spcPct val="0"/>
                </a:spcBef>
                <a:buClrTx/>
                <a:buFontTx/>
                <a:buNone/>
              </a:pPr>
              <a:t>32</a:t>
            </a:fld>
            <a:endParaRPr lang="en-US" altLang="en-US" dirty="0">
              <a:latin typeface="Arial" panose="020B0604020202020204" pitchFamily="34" charset="0"/>
              <a:ea typeface="ヒラギノ角ゴ Pro W3"/>
            </a:endParaRPr>
          </a:p>
        </p:txBody>
      </p:sp>
    </p:spTree>
    <p:extLst>
      <p:ext uri="{BB962C8B-B14F-4D97-AF65-F5344CB8AC3E}">
        <p14:creationId xmlns:p14="http://schemas.microsoft.com/office/powerpoint/2010/main" val="31267827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p:sp>
      <p:sp>
        <p:nvSpPr>
          <p:cNvPr id="112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
        <p:nvSpPr>
          <p:cNvPr id="11268" name="Slide Number Placeholder 3"/>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692A2037-5190-4994-A739-762AD4545623}" type="slidenum">
              <a:rPr lang="en-US" altLang="en-US">
                <a:latin typeface="Arial" panose="020B0604020202020204" pitchFamily="34" charset="0"/>
                <a:ea typeface="ヒラギノ角ゴ Pro W3"/>
              </a:rPr>
              <a:pPr>
                <a:spcBef>
                  <a:spcPct val="0"/>
                </a:spcBef>
                <a:buClrTx/>
                <a:buFontTx/>
                <a:buNone/>
              </a:pPr>
              <a:t>3</a:t>
            </a:fld>
            <a:endParaRPr lang="en-US" altLang="en-US" dirty="0">
              <a:latin typeface="Arial" panose="020B0604020202020204" pitchFamily="34" charset="0"/>
              <a:ea typeface="ヒラギノ角ゴ Pro W3"/>
            </a:endParaRPr>
          </a:p>
        </p:txBody>
      </p:sp>
    </p:spTree>
    <p:extLst>
      <p:ext uri="{BB962C8B-B14F-4D97-AF65-F5344CB8AC3E}">
        <p14:creationId xmlns:p14="http://schemas.microsoft.com/office/powerpoint/2010/main" val="85139227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p:sp>
      <p:sp>
        <p:nvSpPr>
          <p:cNvPr id="686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
        <p:nvSpPr>
          <p:cNvPr id="68612" name="Slide Number Placeholder 3"/>
          <p:cNvSpPr txBox="1">
            <a:spLocks noGrp="1"/>
          </p:cNvSpPr>
          <p:nvPr/>
        </p:nvSpPr>
        <p:spPr bwMode="auto">
          <a:xfrm>
            <a:off x="3884613" y="8685213"/>
            <a:ext cx="2970212" cy="45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AF495B46-2ADC-488C-9C6A-EA36E8A9DCC8}" type="slidenum">
              <a:rPr lang="en-US" altLang="en-US" u="none">
                <a:latin typeface="Arial" panose="020B0604020202020204" pitchFamily="34" charset="0"/>
                <a:cs typeface="Lucida Sans Unicode" panose="020B0602030504020204" pitchFamily="34" charset="0"/>
              </a:rPr>
              <a:pPr algn="r" eaLnBrk="1" hangingPunct="1">
                <a:spcBef>
                  <a:spcPct val="0"/>
                </a:spcBef>
                <a:buClrTx/>
                <a:buFontTx/>
                <a:buNone/>
              </a:pPr>
              <a:t>33</a:t>
            </a:fld>
            <a:endParaRPr lang="en-US" altLang="en-US" u="none" dirty="0">
              <a:latin typeface="Arial" panose="020B0604020202020204" pitchFamily="34" charset="0"/>
              <a:cs typeface="Lucida Sans Unicode" panose="020B0602030504020204" pitchFamily="34" charset="0"/>
            </a:endParaRPr>
          </a:p>
        </p:txBody>
      </p:sp>
    </p:spTree>
    <p:extLst>
      <p:ext uri="{BB962C8B-B14F-4D97-AF65-F5344CB8AC3E}">
        <p14:creationId xmlns:p14="http://schemas.microsoft.com/office/powerpoint/2010/main" val="411219251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p:sp>
      <p:sp>
        <p:nvSpPr>
          <p:cNvPr id="706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
        <p:nvSpPr>
          <p:cNvPr id="70660" name="Slide Number Placeholder 3"/>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11856D34-1DEE-476F-8BC4-AFEA4F7EEE09}" type="slidenum">
              <a:rPr lang="en-US" altLang="en-US">
                <a:latin typeface="Arial" panose="020B0604020202020204" pitchFamily="34" charset="0"/>
                <a:ea typeface="ヒラギノ角ゴ Pro W3"/>
              </a:rPr>
              <a:pPr>
                <a:spcBef>
                  <a:spcPct val="0"/>
                </a:spcBef>
                <a:buClrTx/>
                <a:buFontTx/>
                <a:buNone/>
              </a:pPr>
              <a:t>34</a:t>
            </a:fld>
            <a:endParaRPr lang="en-US" altLang="en-US" dirty="0">
              <a:latin typeface="Arial" panose="020B0604020202020204" pitchFamily="34" charset="0"/>
              <a:ea typeface="ヒラギノ角ゴ Pro W3"/>
            </a:endParaRPr>
          </a:p>
        </p:txBody>
      </p:sp>
    </p:spTree>
    <p:extLst>
      <p:ext uri="{BB962C8B-B14F-4D97-AF65-F5344CB8AC3E}">
        <p14:creationId xmlns:p14="http://schemas.microsoft.com/office/powerpoint/2010/main" val="276678568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p:sp>
      <p:sp>
        <p:nvSpPr>
          <p:cNvPr id="727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
        <p:nvSpPr>
          <p:cNvPr id="72708" name="Slide Number Placeholder 3"/>
          <p:cNvSpPr txBox="1">
            <a:spLocks noGrp="1"/>
          </p:cNvSpPr>
          <p:nvPr/>
        </p:nvSpPr>
        <p:spPr bwMode="auto">
          <a:xfrm>
            <a:off x="3884613" y="8685213"/>
            <a:ext cx="2970212" cy="45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C99E68D6-9BC8-47DB-8218-3472BE65F97F}" type="slidenum">
              <a:rPr lang="en-US" altLang="en-US" u="none">
                <a:latin typeface="Arial" panose="020B0604020202020204" pitchFamily="34" charset="0"/>
                <a:cs typeface="Lucida Sans Unicode" panose="020B0602030504020204" pitchFamily="34" charset="0"/>
              </a:rPr>
              <a:pPr algn="r" eaLnBrk="1" hangingPunct="1">
                <a:spcBef>
                  <a:spcPct val="0"/>
                </a:spcBef>
                <a:buClrTx/>
                <a:buFontTx/>
                <a:buNone/>
              </a:pPr>
              <a:t>35</a:t>
            </a:fld>
            <a:endParaRPr lang="en-US" altLang="en-US" u="none" dirty="0">
              <a:latin typeface="Arial" panose="020B0604020202020204" pitchFamily="34" charset="0"/>
              <a:cs typeface="Lucida Sans Unicode" panose="020B0602030504020204" pitchFamily="34" charset="0"/>
            </a:endParaRPr>
          </a:p>
        </p:txBody>
      </p:sp>
    </p:spTree>
    <p:extLst>
      <p:ext uri="{BB962C8B-B14F-4D97-AF65-F5344CB8AC3E}">
        <p14:creationId xmlns:p14="http://schemas.microsoft.com/office/powerpoint/2010/main" val="343404764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p:sp>
      <p:sp>
        <p:nvSpPr>
          <p:cNvPr id="747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
        <p:nvSpPr>
          <p:cNvPr id="74756" name="Slide Number Placeholder 3"/>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FBA0A68F-38A6-49B2-8CD2-34A25332610C}" type="slidenum">
              <a:rPr lang="en-US" altLang="en-US">
                <a:latin typeface="Arial" panose="020B0604020202020204" pitchFamily="34" charset="0"/>
                <a:ea typeface="ヒラギノ角ゴ Pro W3"/>
              </a:rPr>
              <a:pPr>
                <a:spcBef>
                  <a:spcPct val="0"/>
                </a:spcBef>
                <a:buClrTx/>
                <a:buFontTx/>
                <a:buNone/>
              </a:pPr>
              <a:t>36</a:t>
            </a:fld>
            <a:endParaRPr lang="en-US" altLang="en-US" dirty="0">
              <a:latin typeface="Arial" panose="020B0604020202020204" pitchFamily="34" charset="0"/>
              <a:ea typeface="ヒラギノ角ゴ Pro W3"/>
            </a:endParaRPr>
          </a:p>
        </p:txBody>
      </p:sp>
    </p:spTree>
    <p:extLst>
      <p:ext uri="{BB962C8B-B14F-4D97-AF65-F5344CB8AC3E}">
        <p14:creationId xmlns:p14="http://schemas.microsoft.com/office/powerpoint/2010/main" val="195920036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p:sp>
      <p:sp>
        <p:nvSpPr>
          <p:cNvPr id="778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
        <p:nvSpPr>
          <p:cNvPr id="77828" name="Slide Number Placeholder 3"/>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C780CDDD-E06E-4166-88F8-F402C54C4157}" type="slidenum">
              <a:rPr lang="en-US" altLang="en-US">
                <a:latin typeface="Arial" panose="020B0604020202020204" pitchFamily="34" charset="0"/>
                <a:ea typeface="ヒラギノ角ゴ Pro W3"/>
              </a:rPr>
              <a:pPr>
                <a:spcBef>
                  <a:spcPct val="0"/>
                </a:spcBef>
                <a:buClrTx/>
                <a:buFontTx/>
                <a:buNone/>
              </a:pPr>
              <a:t>38</a:t>
            </a:fld>
            <a:endParaRPr lang="en-US" altLang="en-US" dirty="0">
              <a:latin typeface="Arial" panose="020B0604020202020204" pitchFamily="34" charset="0"/>
              <a:ea typeface="ヒラギノ角ゴ Pro W3"/>
            </a:endParaRPr>
          </a:p>
        </p:txBody>
      </p:sp>
    </p:spTree>
    <p:extLst>
      <p:ext uri="{BB962C8B-B14F-4D97-AF65-F5344CB8AC3E}">
        <p14:creationId xmlns:p14="http://schemas.microsoft.com/office/powerpoint/2010/main" val="49151514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p:sp>
      <p:sp>
        <p:nvSpPr>
          <p:cNvPr id="798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
        <p:nvSpPr>
          <p:cNvPr id="79876" name="Slide Number Placeholder 3"/>
          <p:cNvSpPr txBox="1">
            <a:spLocks noGrp="1"/>
          </p:cNvSpPr>
          <p:nvPr/>
        </p:nvSpPr>
        <p:spPr bwMode="auto">
          <a:xfrm>
            <a:off x="3884613" y="8685213"/>
            <a:ext cx="2970212" cy="45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70553053-0218-4C4F-A852-A40674F188A3}" type="slidenum">
              <a:rPr lang="en-US" altLang="en-US" u="none">
                <a:latin typeface="Arial" panose="020B0604020202020204" pitchFamily="34" charset="0"/>
                <a:cs typeface="Lucida Sans Unicode" panose="020B0602030504020204" pitchFamily="34" charset="0"/>
              </a:rPr>
              <a:pPr algn="r" eaLnBrk="1" hangingPunct="1">
                <a:spcBef>
                  <a:spcPct val="0"/>
                </a:spcBef>
                <a:buClrTx/>
                <a:buFontTx/>
                <a:buNone/>
              </a:pPr>
              <a:t>39</a:t>
            </a:fld>
            <a:endParaRPr lang="en-US" altLang="en-US" u="none" dirty="0">
              <a:latin typeface="Arial" panose="020B0604020202020204" pitchFamily="34" charset="0"/>
              <a:cs typeface="Lucida Sans Unicode" panose="020B0602030504020204" pitchFamily="34" charset="0"/>
            </a:endParaRPr>
          </a:p>
        </p:txBody>
      </p:sp>
    </p:spTree>
    <p:extLst>
      <p:ext uri="{BB962C8B-B14F-4D97-AF65-F5344CB8AC3E}">
        <p14:creationId xmlns:p14="http://schemas.microsoft.com/office/powerpoint/2010/main" val="403401568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p:sp>
      <p:sp>
        <p:nvSpPr>
          <p:cNvPr id="819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
        <p:nvSpPr>
          <p:cNvPr id="81924" name="Slide Number Placeholder 3"/>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F0A2817E-BAE4-4150-90E3-45CEC4C1C319}" type="slidenum">
              <a:rPr lang="en-US" altLang="en-US">
                <a:latin typeface="Arial" panose="020B0604020202020204" pitchFamily="34" charset="0"/>
                <a:ea typeface="ヒラギノ角ゴ Pro W3"/>
              </a:rPr>
              <a:pPr>
                <a:spcBef>
                  <a:spcPct val="0"/>
                </a:spcBef>
                <a:buClrTx/>
                <a:buFontTx/>
                <a:buNone/>
              </a:pPr>
              <a:t>40</a:t>
            </a:fld>
            <a:endParaRPr lang="en-US" altLang="en-US" dirty="0">
              <a:latin typeface="Arial" panose="020B0604020202020204" pitchFamily="34" charset="0"/>
              <a:ea typeface="ヒラギノ角ゴ Pro W3"/>
            </a:endParaRPr>
          </a:p>
        </p:txBody>
      </p:sp>
    </p:spTree>
    <p:extLst>
      <p:ext uri="{BB962C8B-B14F-4D97-AF65-F5344CB8AC3E}">
        <p14:creationId xmlns:p14="http://schemas.microsoft.com/office/powerpoint/2010/main" val="43609663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p:sp>
      <p:sp>
        <p:nvSpPr>
          <p:cNvPr id="839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
        <p:nvSpPr>
          <p:cNvPr id="83972" name="Slide Number Placeholder 3"/>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1B6B7B76-A4B1-45CE-9CC6-FE26E36F8C33}" type="slidenum">
              <a:rPr lang="en-US" altLang="en-US">
                <a:latin typeface="Arial" panose="020B0604020202020204" pitchFamily="34" charset="0"/>
                <a:ea typeface="ヒラギノ角ゴ Pro W3"/>
              </a:rPr>
              <a:pPr>
                <a:spcBef>
                  <a:spcPct val="0"/>
                </a:spcBef>
                <a:buClrTx/>
                <a:buFontTx/>
                <a:buNone/>
              </a:pPr>
              <a:t>41</a:t>
            </a:fld>
            <a:endParaRPr lang="en-US" altLang="en-US" dirty="0">
              <a:latin typeface="Arial" panose="020B0604020202020204" pitchFamily="34" charset="0"/>
              <a:ea typeface="ヒラギノ角ゴ Pro W3"/>
            </a:endParaRPr>
          </a:p>
        </p:txBody>
      </p:sp>
    </p:spTree>
    <p:extLst>
      <p:ext uri="{BB962C8B-B14F-4D97-AF65-F5344CB8AC3E}">
        <p14:creationId xmlns:p14="http://schemas.microsoft.com/office/powerpoint/2010/main" val="92809699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p:sp>
      <p:sp>
        <p:nvSpPr>
          <p:cNvPr id="860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
        <p:nvSpPr>
          <p:cNvPr id="86020" name="Slide Number Placeholder 3"/>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13227DBA-6BE4-4833-8FEA-86A8C029BE0A}" type="slidenum">
              <a:rPr lang="en-US" altLang="en-US">
                <a:latin typeface="Arial" panose="020B0604020202020204" pitchFamily="34" charset="0"/>
                <a:ea typeface="ヒラギノ角ゴ Pro W3"/>
              </a:rPr>
              <a:pPr>
                <a:spcBef>
                  <a:spcPct val="0"/>
                </a:spcBef>
                <a:buClrTx/>
                <a:buFontTx/>
                <a:buNone/>
              </a:pPr>
              <a:t>42</a:t>
            </a:fld>
            <a:endParaRPr lang="en-US" altLang="en-US" dirty="0">
              <a:latin typeface="Arial" panose="020B0604020202020204" pitchFamily="34" charset="0"/>
              <a:ea typeface="ヒラギノ角ゴ Pro W3"/>
            </a:endParaRPr>
          </a:p>
        </p:txBody>
      </p:sp>
    </p:spTree>
    <p:extLst>
      <p:ext uri="{BB962C8B-B14F-4D97-AF65-F5344CB8AC3E}">
        <p14:creationId xmlns:p14="http://schemas.microsoft.com/office/powerpoint/2010/main" val="3739515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p:sp>
      <p:sp>
        <p:nvSpPr>
          <p:cNvPr id="133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
        <p:nvSpPr>
          <p:cNvPr id="13316" name="Slide Number Placeholder 3"/>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7A36FB36-B858-4A8D-9DB8-F1E339E199DB}" type="slidenum">
              <a:rPr lang="en-US" altLang="en-US">
                <a:latin typeface="Arial" panose="020B0604020202020204" pitchFamily="34" charset="0"/>
                <a:ea typeface="ヒラギノ角ゴ Pro W3"/>
              </a:rPr>
              <a:pPr>
                <a:spcBef>
                  <a:spcPct val="0"/>
                </a:spcBef>
                <a:buClrTx/>
                <a:buFontTx/>
                <a:buNone/>
              </a:pPr>
              <a:t>4</a:t>
            </a:fld>
            <a:endParaRPr lang="en-US" altLang="en-US" dirty="0">
              <a:latin typeface="Arial" panose="020B0604020202020204" pitchFamily="34" charset="0"/>
              <a:ea typeface="ヒラギノ角ゴ Pro W3"/>
            </a:endParaRPr>
          </a:p>
        </p:txBody>
      </p:sp>
    </p:spTree>
    <p:extLst>
      <p:ext uri="{BB962C8B-B14F-4D97-AF65-F5344CB8AC3E}">
        <p14:creationId xmlns:p14="http://schemas.microsoft.com/office/powerpoint/2010/main" val="13602678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p:sp>
      <p:sp>
        <p:nvSpPr>
          <p:cNvPr id="153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
        <p:nvSpPr>
          <p:cNvPr id="15364" name="Slide Number Placeholder 3"/>
          <p:cNvSpPr txBox="1">
            <a:spLocks noGrp="1"/>
          </p:cNvSpPr>
          <p:nvPr/>
        </p:nvSpPr>
        <p:spPr bwMode="auto">
          <a:xfrm>
            <a:off x="3884613" y="8685213"/>
            <a:ext cx="2970212" cy="45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51D1348E-A876-4F7C-A71D-73F6860110B0}" type="slidenum">
              <a:rPr lang="en-US" altLang="en-US" u="none">
                <a:latin typeface="Arial" panose="020B0604020202020204" pitchFamily="34" charset="0"/>
                <a:cs typeface="Lucida Sans Unicode" panose="020B0602030504020204" pitchFamily="34" charset="0"/>
              </a:rPr>
              <a:pPr algn="r" eaLnBrk="1" hangingPunct="1">
                <a:spcBef>
                  <a:spcPct val="0"/>
                </a:spcBef>
                <a:buClrTx/>
                <a:buFontTx/>
                <a:buNone/>
              </a:pPr>
              <a:t>5</a:t>
            </a:fld>
            <a:endParaRPr lang="en-US" altLang="en-US" u="none" dirty="0">
              <a:latin typeface="Arial" panose="020B0604020202020204" pitchFamily="34" charset="0"/>
              <a:cs typeface="Lucida Sans Unicode" panose="020B0602030504020204" pitchFamily="34" charset="0"/>
            </a:endParaRPr>
          </a:p>
        </p:txBody>
      </p:sp>
    </p:spTree>
    <p:extLst>
      <p:ext uri="{BB962C8B-B14F-4D97-AF65-F5344CB8AC3E}">
        <p14:creationId xmlns:p14="http://schemas.microsoft.com/office/powerpoint/2010/main" val="15531063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p:sp>
      <p:sp>
        <p:nvSpPr>
          <p:cNvPr id="174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
        <p:nvSpPr>
          <p:cNvPr id="17412" name="Slide Number Placeholder 3"/>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B89DA4F1-A468-4024-B660-6BEF7F5E1A58}" type="slidenum">
              <a:rPr lang="en-US" altLang="en-US">
                <a:latin typeface="Arial" panose="020B0604020202020204" pitchFamily="34" charset="0"/>
                <a:ea typeface="ヒラギノ角ゴ Pro W3"/>
              </a:rPr>
              <a:pPr>
                <a:spcBef>
                  <a:spcPct val="0"/>
                </a:spcBef>
                <a:buClrTx/>
                <a:buFontTx/>
                <a:buNone/>
              </a:pPr>
              <a:t>6</a:t>
            </a:fld>
            <a:endParaRPr lang="en-US" altLang="en-US" dirty="0">
              <a:latin typeface="Arial" panose="020B0604020202020204" pitchFamily="34" charset="0"/>
              <a:ea typeface="ヒラギノ角ゴ Pro W3"/>
            </a:endParaRPr>
          </a:p>
        </p:txBody>
      </p:sp>
    </p:spTree>
    <p:extLst>
      <p:ext uri="{BB962C8B-B14F-4D97-AF65-F5344CB8AC3E}">
        <p14:creationId xmlns:p14="http://schemas.microsoft.com/office/powerpoint/2010/main" val="9922218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p:sp>
      <p:sp>
        <p:nvSpPr>
          <p:cNvPr id="194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
        <p:nvSpPr>
          <p:cNvPr id="19460" name="Slide Number Placeholder 3"/>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3AF8041D-ABAB-40F1-B962-D6365487CD77}" type="slidenum">
              <a:rPr lang="en-US" altLang="en-US">
                <a:latin typeface="Arial" panose="020B0604020202020204" pitchFamily="34" charset="0"/>
                <a:ea typeface="ヒラギノ角ゴ Pro W3"/>
              </a:rPr>
              <a:pPr>
                <a:spcBef>
                  <a:spcPct val="0"/>
                </a:spcBef>
                <a:buClrTx/>
                <a:buFontTx/>
                <a:buNone/>
              </a:pPr>
              <a:t>7</a:t>
            </a:fld>
            <a:endParaRPr lang="en-US" altLang="en-US" dirty="0">
              <a:latin typeface="Arial" panose="020B0604020202020204" pitchFamily="34" charset="0"/>
              <a:ea typeface="ヒラギノ角ゴ Pro W3"/>
            </a:endParaRPr>
          </a:p>
        </p:txBody>
      </p:sp>
    </p:spTree>
    <p:extLst>
      <p:ext uri="{BB962C8B-B14F-4D97-AF65-F5344CB8AC3E}">
        <p14:creationId xmlns:p14="http://schemas.microsoft.com/office/powerpoint/2010/main" val="12955012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p:sp>
      <p:sp>
        <p:nvSpPr>
          <p:cNvPr id="215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
        <p:nvSpPr>
          <p:cNvPr id="21508" name="Slide Number Placeholder 3"/>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C5021AA2-E8AD-4C31-BE26-1CDB290B2D5A}" type="slidenum">
              <a:rPr lang="en-US" altLang="en-US">
                <a:latin typeface="Arial" panose="020B0604020202020204" pitchFamily="34" charset="0"/>
                <a:ea typeface="ヒラギノ角ゴ Pro W3"/>
              </a:rPr>
              <a:pPr>
                <a:spcBef>
                  <a:spcPct val="0"/>
                </a:spcBef>
                <a:buClrTx/>
                <a:buFontTx/>
                <a:buNone/>
              </a:pPr>
              <a:t>8</a:t>
            </a:fld>
            <a:endParaRPr lang="en-US" altLang="en-US" dirty="0">
              <a:latin typeface="Arial" panose="020B0604020202020204" pitchFamily="34" charset="0"/>
              <a:ea typeface="ヒラギノ角ゴ Pro W3"/>
            </a:endParaRPr>
          </a:p>
        </p:txBody>
      </p:sp>
    </p:spTree>
    <p:extLst>
      <p:ext uri="{BB962C8B-B14F-4D97-AF65-F5344CB8AC3E}">
        <p14:creationId xmlns:p14="http://schemas.microsoft.com/office/powerpoint/2010/main" val="31171739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p:sp>
      <p:sp>
        <p:nvSpPr>
          <p:cNvPr id="235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
        <p:nvSpPr>
          <p:cNvPr id="23556" name="Slide Number Placeholder 3"/>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02D7611C-387F-4153-8B22-2F44F2C95BEE}" type="slidenum">
              <a:rPr lang="en-US" altLang="en-US">
                <a:latin typeface="Arial" panose="020B0604020202020204" pitchFamily="34" charset="0"/>
                <a:ea typeface="ヒラギノ角ゴ Pro W3"/>
              </a:rPr>
              <a:pPr>
                <a:spcBef>
                  <a:spcPct val="0"/>
                </a:spcBef>
                <a:buClrTx/>
                <a:buFontTx/>
                <a:buNone/>
              </a:pPr>
              <a:t>9</a:t>
            </a:fld>
            <a:endParaRPr lang="en-US" altLang="en-US" dirty="0">
              <a:latin typeface="Arial" panose="020B0604020202020204" pitchFamily="34" charset="0"/>
              <a:ea typeface="ヒラギノ角ゴ Pro W3"/>
            </a:endParaRPr>
          </a:p>
        </p:txBody>
      </p:sp>
    </p:spTree>
    <p:extLst>
      <p:ext uri="{BB962C8B-B14F-4D97-AF65-F5344CB8AC3E}">
        <p14:creationId xmlns:p14="http://schemas.microsoft.com/office/powerpoint/2010/main" val="2808306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RedTagline-Gray BG, Title &amp; Subtitle Left">
    <p:spTree>
      <p:nvGrpSpPr>
        <p:cNvPr id="1" name=""/>
        <p:cNvGrpSpPr/>
        <p:nvPr/>
      </p:nvGrpSpPr>
      <p:grpSpPr>
        <a:xfrm>
          <a:off x="0" y="0"/>
          <a:ext cx="0" cy="0"/>
          <a:chOff x="0" y="0"/>
          <a:chExt cx="0" cy="0"/>
        </a:xfrm>
      </p:grpSpPr>
      <p:sp>
        <p:nvSpPr>
          <p:cNvPr id="8" name="Title Background"/>
          <p:cNvSpPr/>
          <p:nvPr userDrawn="1"/>
        </p:nvSpPr>
        <p:spPr>
          <a:xfrm>
            <a:off x="0" y="32766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49530" y="3429000"/>
            <a:ext cx="5615940" cy="609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a:t>Click to edit Master title style</a:t>
            </a:r>
            <a:endParaRPr lang="en-US" dirty="0"/>
          </a:p>
        </p:txBody>
      </p:sp>
      <p:sp>
        <p:nvSpPr>
          <p:cNvPr id="7" name="Text Placeholder 1"/>
          <p:cNvSpPr>
            <a:spLocks noGrp="1"/>
          </p:cNvSpPr>
          <p:nvPr>
            <p:ph type="body" sz="quarter" idx="10"/>
          </p:nvPr>
        </p:nvSpPr>
        <p:spPr>
          <a:xfrm>
            <a:off x="49530" y="4114800"/>
            <a:ext cx="5615940" cy="685800"/>
          </a:xfrm>
          <a:prstGeom prst="rect">
            <a:avLst/>
          </a:prstGeom>
        </p:spPr>
        <p:txBody>
          <a:bodyPr/>
          <a:lstStyle>
            <a:lvl1pPr marL="0" indent="0" algn="r">
              <a:buNone/>
              <a:defRPr sz="2000" b="0">
                <a:solidFill>
                  <a:schemeClr val="bg1"/>
                </a:solidFill>
                <a:latin typeface="ArumSans Bold"/>
              </a:defRPr>
            </a:lvl1pPr>
            <a:lvl2pPr marL="457200" indent="0" algn="r">
              <a:buNone/>
              <a:defRPr sz="2000" b="0">
                <a:solidFill>
                  <a:schemeClr val="bg1"/>
                </a:solidFill>
                <a:latin typeface="ArumSans Bold"/>
              </a:defRPr>
            </a:lvl2pPr>
            <a:lvl3pPr marL="914400" indent="0" algn="r">
              <a:buNone/>
              <a:defRPr sz="2000" b="0">
                <a:solidFill>
                  <a:schemeClr val="bg1"/>
                </a:solidFill>
                <a:latin typeface="ArumSans Bold"/>
              </a:defRPr>
            </a:lvl3pPr>
            <a:lvl4pPr marL="1371600" indent="0" algn="r">
              <a:buNone/>
              <a:defRPr sz="2000" b="0">
                <a:solidFill>
                  <a:schemeClr val="bg1"/>
                </a:solidFill>
                <a:latin typeface="ArumSans Bold"/>
              </a:defRPr>
            </a:lvl4pPr>
            <a:lvl5pPr marL="1828800" indent="0" algn="r">
              <a:buNone/>
              <a:defRPr sz="2000" b="0">
                <a:solidFill>
                  <a:schemeClr val="bg1"/>
                </a:solidFill>
                <a:latin typeface="ArumSans Bold"/>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Photo Credit"/>
          <p:cNvSpPr>
            <a:spLocks noGrp="1"/>
          </p:cNvSpPr>
          <p:nvPr>
            <p:ph type="body" sz="quarter" idx="11" hasCustomPrompt="1"/>
          </p:nvPr>
        </p:nvSpPr>
        <p:spPr>
          <a:xfrm>
            <a:off x="6477000" y="6422066"/>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1156028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WhiteTagline-Gray BG, Title Only Left">
    <p:spTree>
      <p:nvGrpSpPr>
        <p:cNvPr id="1" name=""/>
        <p:cNvGrpSpPr/>
        <p:nvPr/>
      </p:nvGrpSpPr>
      <p:grpSpPr>
        <a:xfrm>
          <a:off x="0" y="0"/>
          <a:ext cx="0" cy="0"/>
          <a:chOff x="0" y="0"/>
          <a:chExt cx="0" cy="0"/>
        </a:xfrm>
      </p:grpSpPr>
      <p:sp>
        <p:nvSpPr>
          <p:cNvPr id="8" name="Title background"/>
          <p:cNvSpPr/>
          <p:nvPr userDrawn="1"/>
        </p:nvSpPr>
        <p:spPr>
          <a:xfrm>
            <a:off x="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49530" y="3581400"/>
            <a:ext cx="5615940" cy="1371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dirty="0"/>
              <a:t>Click to edit Master title style</a:t>
            </a:r>
          </a:p>
        </p:txBody>
      </p:sp>
      <p:sp>
        <p:nvSpPr>
          <p:cNvPr id="7" name="Photo Credit"/>
          <p:cNvSpPr>
            <a:spLocks noGrp="1"/>
          </p:cNvSpPr>
          <p:nvPr>
            <p:ph type="body" sz="quarter" idx="11" hasCustomPrompt="1"/>
          </p:nvPr>
        </p:nvSpPr>
        <p:spPr>
          <a:xfrm>
            <a:off x="5486400" y="64770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10691689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WhiteTagline-Gray BG, Title Only Right">
    <p:spTree>
      <p:nvGrpSpPr>
        <p:cNvPr id="1" name=""/>
        <p:cNvGrpSpPr/>
        <p:nvPr/>
      </p:nvGrpSpPr>
      <p:grpSpPr>
        <a:xfrm>
          <a:off x="0" y="0"/>
          <a:ext cx="0" cy="0"/>
          <a:chOff x="0" y="0"/>
          <a:chExt cx="0" cy="0"/>
        </a:xfrm>
      </p:grpSpPr>
      <p:sp>
        <p:nvSpPr>
          <p:cNvPr id="8" name="Title Background"/>
          <p:cNvSpPr/>
          <p:nvPr userDrawn="1"/>
        </p:nvSpPr>
        <p:spPr>
          <a:xfrm>
            <a:off x="342900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3436620" y="3581400"/>
            <a:ext cx="5699760" cy="1371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dirty="0"/>
              <a:t>Click to edit Master title style</a:t>
            </a:r>
          </a:p>
        </p:txBody>
      </p:sp>
      <p:sp>
        <p:nvSpPr>
          <p:cNvPr id="6" name="Photo Credit"/>
          <p:cNvSpPr>
            <a:spLocks noGrp="1"/>
          </p:cNvSpPr>
          <p:nvPr>
            <p:ph type="body" sz="quarter" idx="11" hasCustomPrompt="1"/>
          </p:nvPr>
        </p:nvSpPr>
        <p:spPr>
          <a:xfrm>
            <a:off x="5486400" y="64770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4076172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WhiteTagline-SimpleTitle&amp;Subtitle">
    <p:spTree>
      <p:nvGrpSpPr>
        <p:cNvPr id="1" name=""/>
        <p:cNvGrpSpPr/>
        <p:nvPr/>
      </p:nvGrpSpPr>
      <p:grpSpPr>
        <a:xfrm>
          <a:off x="0" y="0"/>
          <a:ext cx="0" cy="0"/>
          <a:chOff x="0" y="0"/>
          <a:chExt cx="0" cy="0"/>
        </a:xfrm>
      </p:grpSpPr>
      <p:sp>
        <p:nvSpPr>
          <p:cNvPr id="2" name="Slide Title"/>
          <p:cNvSpPr>
            <a:spLocks noGrp="1"/>
          </p:cNvSpPr>
          <p:nvPr>
            <p:ph type="ctrTitle"/>
          </p:nvPr>
        </p:nvSpPr>
        <p:spPr>
          <a:xfrm>
            <a:off x="0" y="2130426"/>
            <a:ext cx="9144000" cy="1470025"/>
          </a:xfrm>
          <a:prstGeom prst="rect">
            <a:avLst/>
          </a:prstGeom>
        </p:spPr>
        <p:txBody>
          <a:bodyPr/>
          <a:lstStyle>
            <a:lvl1pPr>
              <a:defRPr sz="4800">
                <a:solidFill>
                  <a:schemeClr val="bg2"/>
                </a:solidFill>
                <a:latin typeface="+mj-lt"/>
              </a:defRPr>
            </a:lvl1pPr>
          </a:lstStyle>
          <a:p>
            <a:r>
              <a:rPr lang="en-US" dirty="0"/>
              <a:t>Click to edit Master title style</a:t>
            </a:r>
          </a:p>
        </p:txBody>
      </p:sp>
      <p:sp>
        <p:nvSpPr>
          <p:cNvPr id="3" name="Subtitle 1"/>
          <p:cNvSpPr>
            <a:spLocks noGrp="1"/>
          </p:cNvSpPr>
          <p:nvPr>
            <p:ph type="subTitle" idx="1"/>
          </p:nvPr>
        </p:nvSpPr>
        <p:spPr>
          <a:xfrm>
            <a:off x="1371600" y="3886200"/>
            <a:ext cx="6400800" cy="1752600"/>
          </a:xfrm>
          <a:prstGeom prst="rect">
            <a:avLst/>
          </a:prstGeom>
        </p:spPr>
        <p:txBody>
          <a:bodyPr/>
          <a:lstStyle>
            <a:lvl1pPr marL="0" indent="0" algn="ctr">
              <a:buNone/>
              <a:defRPr>
                <a:solidFill>
                  <a:srgbClr val="6A6A6A"/>
                </a:solidFill>
                <a:latin typeface="ArumSans Regular"/>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5" name="Photo Credit"/>
          <p:cNvSpPr>
            <a:spLocks noGrp="1"/>
          </p:cNvSpPr>
          <p:nvPr>
            <p:ph type="body" sz="quarter" idx="11" hasCustomPrompt="1"/>
          </p:nvPr>
        </p:nvSpPr>
        <p:spPr>
          <a:xfrm>
            <a:off x="5486400" y="64770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42355271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WhiteTagline-Text above Title">
    <p:spTree>
      <p:nvGrpSpPr>
        <p:cNvPr id="1" name=""/>
        <p:cNvGrpSpPr/>
        <p:nvPr/>
      </p:nvGrpSpPr>
      <p:grpSpPr>
        <a:xfrm>
          <a:off x="0" y="0"/>
          <a:ext cx="0" cy="0"/>
          <a:chOff x="0" y="0"/>
          <a:chExt cx="0" cy="0"/>
        </a:xfrm>
      </p:grpSpPr>
      <p:sp>
        <p:nvSpPr>
          <p:cNvPr id="2" name="Slide Title"/>
          <p:cNvSpPr>
            <a:spLocks noGrp="1"/>
          </p:cNvSpPr>
          <p:nvPr>
            <p:ph type="title"/>
          </p:nvPr>
        </p:nvSpPr>
        <p:spPr>
          <a:xfrm>
            <a:off x="685800" y="4406900"/>
            <a:ext cx="7772400" cy="1362075"/>
          </a:xfrm>
          <a:prstGeom prst="rect">
            <a:avLst/>
          </a:prstGeom>
        </p:spPr>
        <p:txBody>
          <a:bodyPr anchor="t"/>
          <a:lstStyle>
            <a:lvl1pPr algn="l">
              <a:defRPr sz="3600" b="1" cap="all">
                <a:solidFill>
                  <a:schemeClr val="bg2"/>
                </a:solidFill>
                <a:latin typeface="+mj-lt"/>
              </a:defRPr>
            </a:lvl1pPr>
          </a:lstStyle>
          <a:p>
            <a:r>
              <a:rPr lang="en-US" dirty="0"/>
              <a:t>Click to edit Master title style</a:t>
            </a:r>
          </a:p>
        </p:txBody>
      </p:sp>
      <p:sp>
        <p:nvSpPr>
          <p:cNvPr id="3" name="Text Placeholder 1"/>
          <p:cNvSpPr>
            <a:spLocks noGrp="1"/>
          </p:cNvSpPr>
          <p:nvPr>
            <p:ph type="body" idx="1"/>
          </p:nvPr>
        </p:nvSpPr>
        <p:spPr>
          <a:xfrm>
            <a:off x="685800" y="2906714"/>
            <a:ext cx="7772400" cy="1500187"/>
          </a:xfrm>
          <a:prstGeom prst="rect">
            <a:avLst/>
          </a:prstGeom>
        </p:spPr>
        <p:txBody>
          <a:bodyPr anchor="b"/>
          <a:lstStyle>
            <a:lvl1pPr marL="0" indent="0">
              <a:buNone/>
              <a:defRPr sz="2000">
                <a:solidFill>
                  <a:srgbClr val="6A6A6A"/>
                </a:solidFill>
                <a:latin typeface="ArumSans Regular"/>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5" name="Photo Credit"/>
          <p:cNvSpPr>
            <a:spLocks noGrp="1"/>
          </p:cNvSpPr>
          <p:nvPr>
            <p:ph type="body" sz="quarter" idx="11" hasCustomPrompt="1"/>
          </p:nvPr>
        </p:nvSpPr>
        <p:spPr>
          <a:xfrm>
            <a:off x="5486400" y="64770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22294791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WhiteTagline-Title above text">
    <p:spTree>
      <p:nvGrpSpPr>
        <p:cNvPr id="1" name=""/>
        <p:cNvGrpSpPr/>
        <p:nvPr/>
      </p:nvGrpSpPr>
      <p:grpSpPr>
        <a:xfrm>
          <a:off x="0" y="0"/>
          <a:ext cx="0" cy="0"/>
          <a:chOff x="0" y="0"/>
          <a:chExt cx="0" cy="0"/>
        </a:xfrm>
      </p:grpSpPr>
      <p:sp>
        <p:nvSpPr>
          <p:cNvPr id="2" name="Slide Title"/>
          <p:cNvSpPr>
            <a:spLocks noGrp="1"/>
          </p:cNvSpPr>
          <p:nvPr>
            <p:ph type="title"/>
          </p:nvPr>
        </p:nvSpPr>
        <p:spPr>
          <a:xfrm>
            <a:off x="685800" y="2775099"/>
            <a:ext cx="7772400" cy="1362075"/>
          </a:xfrm>
          <a:prstGeom prst="rect">
            <a:avLst/>
          </a:prstGeom>
        </p:spPr>
        <p:txBody>
          <a:bodyPr anchor="b" anchorCtr="0"/>
          <a:lstStyle>
            <a:lvl1pPr algn="l">
              <a:spcBef>
                <a:spcPts val="480"/>
              </a:spcBef>
              <a:defRPr sz="3600" b="1" cap="all">
                <a:solidFill>
                  <a:schemeClr val="bg2"/>
                </a:solidFill>
                <a:latin typeface="+mj-lt"/>
              </a:defRPr>
            </a:lvl1pPr>
          </a:lstStyle>
          <a:p>
            <a:r>
              <a:rPr lang="en-US" dirty="0"/>
              <a:t>Click to edit Master title style</a:t>
            </a:r>
          </a:p>
        </p:txBody>
      </p:sp>
      <p:sp>
        <p:nvSpPr>
          <p:cNvPr id="3" name="Text Placeholder 1"/>
          <p:cNvSpPr>
            <a:spLocks noGrp="1"/>
          </p:cNvSpPr>
          <p:nvPr>
            <p:ph type="body" idx="1"/>
          </p:nvPr>
        </p:nvSpPr>
        <p:spPr>
          <a:xfrm>
            <a:off x="685800" y="4138613"/>
            <a:ext cx="7772400" cy="1500187"/>
          </a:xfrm>
          <a:prstGeom prst="rect">
            <a:avLst/>
          </a:prstGeom>
        </p:spPr>
        <p:txBody>
          <a:bodyPr anchor="t" anchorCtr="0"/>
          <a:lstStyle>
            <a:lvl1pPr marL="0" indent="0">
              <a:spcBef>
                <a:spcPts val="0"/>
              </a:spcBef>
              <a:buNone/>
              <a:defRPr sz="2000">
                <a:solidFill>
                  <a:srgbClr val="6A6A6A"/>
                </a:solidFill>
                <a:latin typeface="ArumSans Regular"/>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6" name="Photo Credit"/>
          <p:cNvSpPr>
            <a:spLocks noGrp="1"/>
          </p:cNvSpPr>
          <p:nvPr>
            <p:ph type="body" sz="quarter" idx="11" hasCustomPrompt="1"/>
          </p:nvPr>
        </p:nvSpPr>
        <p:spPr>
          <a:xfrm>
            <a:off x="5486400" y="64770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36955695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060286-1EFE-4AAE-86FF-F4E99DC9620A}"/>
              </a:ext>
            </a:extLst>
          </p:cNvPr>
          <p:cNvSpPr>
            <a:spLocks noGrp="1"/>
          </p:cNvSpPr>
          <p:nvPr>
            <p:ph type="title"/>
          </p:nvPr>
        </p:nvSpPr>
        <p:spPr>
          <a:xfrm>
            <a:off x="628650" y="365125"/>
            <a:ext cx="7886700" cy="1325563"/>
          </a:xfrm>
          <a:prstGeom prst="rect">
            <a:avLst/>
          </a:prstGeom>
        </p:spPr>
        <p:txBody>
          <a:bodyPr/>
          <a:lstStyle/>
          <a:p>
            <a:r>
              <a:rPr lang="en-US"/>
              <a:t>Click to edit Master title style</a:t>
            </a:r>
          </a:p>
        </p:txBody>
      </p:sp>
      <p:sp>
        <p:nvSpPr>
          <p:cNvPr id="4" name="Content Placeholder 3">
            <a:extLst>
              <a:ext uri="{FF2B5EF4-FFF2-40B4-BE49-F238E27FC236}">
                <a16:creationId xmlns:a16="http://schemas.microsoft.com/office/drawing/2014/main" id="{2C949F74-738F-4EEF-9A62-CF70F4548681}"/>
              </a:ext>
            </a:extLst>
          </p:cNvPr>
          <p:cNvSpPr>
            <a:spLocks noGrp="1"/>
          </p:cNvSpPr>
          <p:nvPr>
            <p:ph sz="quarter" idx="10"/>
          </p:nvPr>
        </p:nvSpPr>
        <p:spPr>
          <a:xfrm>
            <a:off x="1981200" y="2514600"/>
            <a:ext cx="1981200" cy="914400"/>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26263656"/>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938806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NoBar-Title and Content">
    <p:spTree>
      <p:nvGrpSpPr>
        <p:cNvPr id="1" name=""/>
        <p:cNvGrpSpPr/>
        <p:nvPr/>
      </p:nvGrpSpPr>
      <p:grpSpPr>
        <a:xfrm>
          <a:off x="0" y="0"/>
          <a:ext cx="0" cy="0"/>
          <a:chOff x="0" y="0"/>
          <a:chExt cx="0" cy="0"/>
        </a:xfrm>
      </p:grpSpPr>
      <p:sp>
        <p:nvSpPr>
          <p:cNvPr id="6" name="Slide Title"/>
          <p:cNvSpPr>
            <a:spLocks noGrp="1"/>
          </p:cNvSpPr>
          <p:nvPr>
            <p:ph type="title"/>
          </p:nvPr>
        </p:nvSpPr>
        <p:spPr>
          <a:xfrm>
            <a:off x="0" y="228600"/>
            <a:ext cx="9144000" cy="609600"/>
          </a:xfrm>
          <a:prstGeom prst="rect">
            <a:avLst/>
          </a:prstGeom>
        </p:spPr>
        <p:txBody>
          <a:bodyPr/>
          <a:lstStyle>
            <a:lvl1pPr>
              <a:defRPr sz="3600">
                <a:solidFill>
                  <a:schemeClr val="bg2"/>
                </a:solidFill>
              </a:defRPr>
            </a:lvl1pPr>
          </a:lstStyle>
          <a:p>
            <a:r>
              <a:rPr lang="en-US" dirty="0"/>
              <a:t>Click to edit Master title style</a:t>
            </a:r>
          </a:p>
        </p:txBody>
      </p:sp>
      <p:sp>
        <p:nvSpPr>
          <p:cNvPr id="3" name="Content Placeholder 1"/>
          <p:cNvSpPr>
            <a:spLocks noGrp="1"/>
          </p:cNvSpPr>
          <p:nvPr>
            <p:ph idx="1"/>
          </p:nvPr>
        </p:nvSpPr>
        <p:spPr>
          <a:xfrm>
            <a:off x="457200" y="990600"/>
            <a:ext cx="8229600" cy="5562600"/>
          </a:xfrm>
          <a:prstGeom prst="rect">
            <a:avLst/>
          </a:prstGeom>
        </p:spPr>
        <p:txBody>
          <a:bodyPr/>
          <a:lstStyle>
            <a:lvl1pPr marL="0" indent="0">
              <a:spcAft>
                <a:spcPts val="800"/>
              </a:spcAft>
              <a:buFont typeface="Arial" panose="020B0604020202020204" pitchFamily="34" charset="0"/>
              <a:buNone/>
              <a:defRPr sz="2400"/>
            </a:lvl1pPr>
            <a:lvl2pPr marL="742950" indent="-285750">
              <a:spcAft>
                <a:spcPts val="800"/>
              </a:spcAft>
              <a:buFont typeface="Arial" panose="020B0604020202020204" pitchFamily="34" charset="0"/>
              <a:buChar char="•"/>
              <a:defRPr sz="2000"/>
            </a:lvl2pPr>
            <a:lvl3pPr marL="1143000" indent="-228600">
              <a:spcAft>
                <a:spcPts val="800"/>
              </a:spcAft>
              <a:buFont typeface="Arial" panose="020B0604020202020204" pitchFamily="34" charset="0"/>
              <a:buChar char="•"/>
              <a:defRPr sz="1800"/>
            </a:lvl3pPr>
            <a:lvl4pPr marL="1600200" indent="-228600">
              <a:spcAft>
                <a:spcPts val="800"/>
              </a:spcAft>
              <a:buFont typeface="Arial" panose="020B0604020202020204" pitchFamily="34" charset="0"/>
              <a:buChar char="•"/>
              <a:defRPr sz="1600"/>
            </a:lvl4pPr>
            <a:lvl5pPr marL="2057400" indent="-228600">
              <a:spcAft>
                <a:spcPts val="800"/>
              </a:spcAft>
              <a:buFont typeface="Arial" panose="020B0604020202020204" pitchFamily="34"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Jump Link"/>
          <p:cNvSpPr>
            <a:spLocks noGrp="1"/>
          </p:cNvSpPr>
          <p:nvPr>
            <p:ph type="body" sz="quarter" idx="17" hasCustomPrompt="1"/>
          </p:nvPr>
        </p:nvSpPr>
        <p:spPr>
          <a:xfrm>
            <a:off x="3465912" y="6605650"/>
            <a:ext cx="2208976" cy="99950"/>
          </a:xfrm>
          <a:prstGeom prst="rect">
            <a:avLst/>
          </a:prstGeom>
        </p:spPr>
        <p:txBody>
          <a:bodyPr lIns="0" tIns="0" rIns="0" bIns="0"/>
          <a:lstStyle>
            <a:lvl1pPr marL="0" indent="0" algn="ctr">
              <a:buNone/>
              <a:defRPr sz="800"/>
            </a:lvl1pPr>
          </a:lstStyle>
          <a:p>
            <a:pPr lvl="0"/>
            <a:r>
              <a:rPr lang="en-US" dirty="0"/>
              <a:t>Add “Access the text alternative for slide images.”</a:t>
            </a:r>
          </a:p>
        </p:txBody>
      </p:sp>
      <p:sp>
        <p:nvSpPr>
          <p:cNvPr id="9"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
        <p:nvSpPr>
          <p:cNvPr id="4" name="Content Placeholder 3">
            <a:extLst>
              <a:ext uri="{FF2B5EF4-FFF2-40B4-BE49-F238E27FC236}">
                <a16:creationId xmlns:a16="http://schemas.microsoft.com/office/drawing/2014/main" id="{45958A22-B37E-4876-94A7-5BA78C49A9EF}"/>
              </a:ext>
            </a:extLst>
          </p:cNvPr>
          <p:cNvSpPr>
            <a:spLocks noGrp="1"/>
          </p:cNvSpPr>
          <p:nvPr>
            <p:ph sz="quarter" idx="18"/>
          </p:nvPr>
        </p:nvSpPr>
        <p:spPr>
          <a:xfrm>
            <a:off x="2057400" y="2209800"/>
            <a:ext cx="2895600" cy="1219200"/>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able Placeholder 4">
            <a:extLst>
              <a:ext uri="{FF2B5EF4-FFF2-40B4-BE49-F238E27FC236}">
                <a16:creationId xmlns:a16="http://schemas.microsoft.com/office/drawing/2014/main" id="{1D3BBA7F-B8CC-4FE9-9D45-B83C4776965F}"/>
              </a:ext>
            </a:extLst>
          </p:cNvPr>
          <p:cNvSpPr>
            <a:spLocks noGrp="1"/>
          </p:cNvSpPr>
          <p:nvPr>
            <p:ph type="tbl" sz="quarter" idx="19"/>
          </p:nvPr>
        </p:nvSpPr>
        <p:spPr>
          <a:xfrm>
            <a:off x="5675313" y="1752600"/>
            <a:ext cx="2173287" cy="1219200"/>
          </a:xfrm>
          <a:prstGeom prst="rect">
            <a:avLst/>
          </a:prstGeom>
        </p:spPr>
        <p:txBody>
          <a:bodyPr/>
          <a:lstStyle/>
          <a:p>
            <a:endParaRPr lang="en-US"/>
          </a:p>
        </p:txBody>
      </p:sp>
      <p:sp>
        <p:nvSpPr>
          <p:cNvPr id="7" name="Content Placeholder 6">
            <a:extLst>
              <a:ext uri="{FF2B5EF4-FFF2-40B4-BE49-F238E27FC236}">
                <a16:creationId xmlns:a16="http://schemas.microsoft.com/office/drawing/2014/main" id="{A3C04EC1-B7B3-4F50-AD6C-B23F310D63B9}"/>
              </a:ext>
            </a:extLst>
          </p:cNvPr>
          <p:cNvSpPr>
            <a:spLocks noGrp="1"/>
          </p:cNvSpPr>
          <p:nvPr>
            <p:ph sz="quarter" idx="20"/>
          </p:nvPr>
        </p:nvSpPr>
        <p:spPr>
          <a:xfrm>
            <a:off x="1371600" y="4495800"/>
            <a:ext cx="1828800" cy="685800"/>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a:extLst>
              <a:ext uri="{FF2B5EF4-FFF2-40B4-BE49-F238E27FC236}">
                <a16:creationId xmlns:a16="http://schemas.microsoft.com/office/drawing/2014/main" id="{9AB3CAE2-4167-4461-B644-A4181496AECE}"/>
              </a:ext>
            </a:extLst>
          </p:cNvPr>
          <p:cNvSpPr>
            <a:spLocks noGrp="1"/>
          </p:cNvSpPr>
          <p:nvPr>
            <p:ph sz="quarter" idx="21"/>
          </p:nvPr>
        </p:nvSpPr>
        <p:spPr>
          <a:xfrm>
            <a:off x="5486400" y="3429000"/>
            <a:ext cx="1295400" cy="762000"/>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010410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9_NoBar-Title and Content">
    <p:spTree>
      <p:nvGrpSpPr>
        <p:cNvPr id="1" name=""/>
        <p:cNvGrpSpPr/>
        <p:nvPr/>
      </p:nvGrpSpPr>
      <p:grpSpPr>
        <a:xfrm>
          <a:off x="0" y="0"/>
          <a:ext cx="0" cy="0"/>
          <a:chOff x="0" y="0"/>
          <a:chExt cx="0" cy="0"/>
        </a:xfrm>
      </p:grpSpPr>
      <p:sp>
        <p:nvSpPr>
          <p:cNvPr id="6" name="Slide Title"/>
          <p:cNvSpPr>
            <a:spLocks noGrp="1"/>
          </p:cNvSpPr>
          <p:nvPr>
            <p:ph type="title"/>
          </p:nvPr>
        </p:nvSpPr>
        <p:spPr>
          <a:xfrm>
            <a:off x="0" y="228600"/>
            <a:ext cx="9144000" cy="609600"/>
          </a:xfrm>
          <a:prstGeom prst="rect">
            <a:avLst/>
          </a:prstGeom>
        </p:spPr>
        <p:txBody>
          <a:bodyPr/>
          <a:lstStyle>
            <a:lvl1pPr>
              <a:defRPr sz="3600">
                <a:solidFill>
                  <a:schemeClr val="bg2"/>
                </a:solidFill>
              </a:defRPr>
            </a:lvl1pPr>
          </a:lstStyle>
          <a:p>
            <a:r>
              <a:rPr lang="en-US" dirty="0"/>
              <a:t>Click to edit Master title style</a:t>
            </a:r>
          </a:p>
        </p:txBody>
      </p:sp>
      <p:sp>
        <p:nvSpPr>
          <p:cNvPr id="3" name="Content Placeholder 1"/>
          <p:cNvSpPr>
            <a:spLocks noGrp="1"/>
          </p:cNvSpPr>
          <p:nvPr>
            <p:ph idx="1"/>
          </p:nvPr>
        </p:nvSpPr>
        <p:spPr>
          <a:xfrm>
            <a:off x="457200" y="990600"/>
            <a:ext cx="8229600" cy="5562600"/>
          </a:xfrm>
          <a:prstGeom prst="rect">
            <a:avLst/>
          </a:prstGeom>
        </p:spPr>
        <p:txBody>
          <a:bodyPr/>
          <a:lstStyle>
            <a:lvl1pPr marL="0" indent="0">
              <a:spcAft>
                <a:spcPts val="800"/>
              </a:spcAft>
              <a:buFont typeface="Arial" panose="020B0604020202020204" pitchFamily="34" charset="0"/>
              <a:buNone/>
              <a:defRPr sz="2400"/>
            </a:lvl1pPr>
            <a:lvl2pPr marL="742950" indent="-285750">
              <a:spcAft>
                <a:spcPts val="800"/>
              </a:spcAft>
              <a:buFont typeface="Arial" panose="020B0604020202020204" pitchFamily="34" charset="0"/>
              <a:buChar char="•"/>
              <a:defRPr sz="2000"/>
            </a:lvl2pPr>
            <a:lvl3pPr marL="1143000" indent="-228600">
              <a:spcAft>
                <a:spcPts val="800"/>
              </a:spcAft>
              <a:buFont typeface="Arial" panose="020B0604020202020204" pitchFamily="34" charset="0"/>
              <a:buChar char="•"/>
              <a:defRPr sz="1800"/>
            </a:lvl3pPr>
            <a:lvl4pPr marL="1600200" indent="-228600">
              <a:spcAft>
                <a:spcPts val="800"/>
              </a:spcAft>
              <a:buFont typeface="Arial" panose="020B0604020202020204" pitchFamily="34" charset="0"/>
              <a:buChar char="•"/>
              <a:defRPr sz="1600"/>
            </a:lvl4pPr>
            <a:lvl5pPr marL="2057400" indent="-228600">
              <a:spcAft>
                <a:spcPts val="800"/>
              </a:spcAft>
              <a:buFont typeface="Arial" panose="020B0604020202020204" pitchFamily="34"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Jump Link"/>
          <p:cNvSpPr>
            <a:spLocks noGrp="1"/>
          </p:cNvSpPr>
          <p:nvPr>
            <p:ph type="body" sz="quarter" idx="17" hasCustomPrompt="1"/>
          </p:nvPr>
        </p:nvSpPr>
        <p:spPr>
          <a:xfrm>
            <a:off x="3465912" y="6605650"/>
            <a:ext cx="2208976" cy="99950"/>
          </a:xfrm>
          <a:prstGeom prst="rect">
            <a:avLst/>
          </a:prstGeom>
        </p:spPr>
        <p:txBody>
          <a:bodyPr lIns="0" tIns="0" rIns="0" bIns="0"/>
          <a:lstStyle>
            <a:lvl1pPr marL="0" indent="0" algn="ctr">
              <a:buNone/>
              <a:defRPr sz="800"/>
            </a:lvl1pPr>
          </a:lstStyle>
          <a:p>
            <a:pPr lvl="0"/>
            <a:r>
              <a:rPr lang="en-US" dirty="0"/>
              <a:t>Add “Access the text alternative for slide images.”</a:t>
            </a:r>
          </a:p>
        </p:txBody>
      </p:sp>
      <p:sp>
        <p:nvSpPr>
          <p:cNvPr id="9"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
        <p:nvSpPr>
          <p:cNvPr id="4" name="Content Placeholder 3">
            <a:extLst>
              <a:ext uri="{FF2B5EF4-FFF2-40B4-BE49-F238E27FC236}">
                <a16:creationId xmlns:a16="http://schemas.microsoft.com/office/drawing/2014/main" id="{45958A22-B37E-4876-94A7-5BA78C49A9EF}"/>
              </a:ext>
            </a:extLst>
          </p:cNvPr>
          <p:cNvSpPr>
            <a:spLocks noGrp="1"/>
          </p:cNvSpPr>
          <p:nvPr>
            <p:ph sz="quarter" idx="18"/>
          </p:nvPr>
        </p:nvSpPr>
        <p:spPr>
          <a:xfrm>
            <a:off x="2057400" y="2209800"/>
            <a:ext cx="2895600" cy="1219200"/>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able Placeholder 4">
            <a:extLst>
              <a:ext uri="{FF2B5EF4-FFF2-40B4-BE49-F238E27FC236}">
                <a16:creationId xmlns:a16="http://schemas.microsoft.com/office/drawing/2014/main" id="{1D3BBA7F-B8CC-4FE9-9D45-B83C4776965F}"/>
              </a:ext>
            </a:extLst>
          </p:cNvPr>
          <p:cNvSpPr>
            <a:spLocks noGrp="1"/>
          </p:cNvSpPr>
          <p:nvPr>
            <p:ph type="tbl" sz="quarter" idx="19"/>
          </p:nvPr>
        </p:nvSpPr>
        <p:spPr>
          <a:xfrm>
            <a:off x="5675313" y="1752600"/>
            <a:ext cx="2173287" cy="1219200"/>
          </a:xfrm>
          <a:prstGeom prst="rect">
            <a:avLst/>
          </a:prstGeom>
        </p:spPr>
        <p:txBody>
          <a:bodyPr/>
          <a:lstStyle/>
          <a:p>
            <a:endParaRPr lang="en-US"/>
          </a:p>
        </p:txBody>
      </p:sp>
      <p:sp>
        <p:nvSpPr>
          <p:cNvPr id="7" name="Content Placeholder 6">
            <a:extLst>
              <a:ext uri="{FF2B5EF4-FFF2-40B4-BE49-F238E27FC236}">
                <a16:creationId xmlns:a16="http://schemas.microsoft.com/office/drawing/2014/main" id="{4115FB50-5672-4E22-A9A7-3316D663B80C}"/>
              </a:ext>
            </a:extLst>
          </p:cNvPr>
          <p:cNvSpPr>
            <a:spLocks noGrp="1"/>
          </p:cNvSpPr>
          <p:nvPr>
            <p:ph sz="quarter" idx="20"/>
          </p:nvPr>
        </p:nvSpPr>
        <p:spPr>
          <a:xfrm>
            <a:off x="1143000" y="2743200"/>
            <a:ext cx="1219200" cy="1905000"/>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a:extLst>
              <a:ext uri="{FF2B5EF4-FFF2-40B4-BE49-F238E27FC236}">
                <a16:creationId xmlns:a16="http://schemas.microsoft.com/office/drawing/2014/main" id="{E5B49E80-9ED2-45C7-A728-49149A936CE9}"/>
              </a:ext>
            </a:extLst>
          </p:cNvPr>
          <p:cNvSpPr>
            <a:spLocks noGrp="1"/>
          </p:cNvSpPr>
          <p:nvPr>
            <p:ph sz="quarter" idx="21"/>
          </p:nvPr>
        </p:nvSpPr>
        <p:spPr>
          <a:xfrm>
            <a:off x="3048000" y="3810000"/>
            <a:ext cx="1447800" cy="838200"/>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2">
            <a:extLst>
              <a:ext uri="{FF2B5EF4-FFF2-40B4-BE49-F238E27FC236}">
                <a16:creationId xmlns:a16="http://schemas.microsoft.com/office/drawing/2014/main" id="{A487763A-891E-476D-9832-8DE9C5DCAE90}"/>
              </a:ext>
            </a:extLst>
          </p:cNvPr>
          <p:cNvSpPr>
            <a:spLocks noGrp="1"/>
          </p:cNvSpPr>
          <p:nvPr>
            <p:ph sz="quarter" idx="22"/>
          </p:nvPr>
        </p:nvSpPr>
        <p:spPr>
          <a:xfrm>
            <a:off x="5943600" y="3276600"/>
            <a:ext cx="2286000" cy="1219200"/>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14">
            <a:extLst>
              <a:ext uri="{FF2B5EF4-FFF2-40B4-BE49-F238E27FC236}">
                <a16:creationId xmlns:a16="http://schemas.microsoft.com/office/drawing/2014/main" id="{5A9B7410-2D8A-4A0B-B08E-7931EF9233D8}"/>
              </a:ext>
            </a:extLst>
          </p:cNvPr>
          <p:cNvSpPr>
            <a:spLocks noGrp="1"/>
          </p:cNvSpPr>
          <p:nvPr>
            <p:ph sz="quarter" idx="23"/>
          </p:nvPr>
        </p:nvSpPr>
        <p:spPr>
          <a:xfrm>
            <a:off x="4876800" y="5181600"/>
            <a:ext cx="2173288" cy="533400"/>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233108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8_NoBar-Title and Content">
    <p:spTree>
      <p:nvGrpSpPr>
        <p:cNvPr id="1" name=""/>
        <p:cNvGrpSpPr/>
        <p:nvPr/>
      </p:nvGrpSpPr>
      <p:grpSpPr>
        <a:xfrm>
          <a:off x="0" y="0"/>
          <a:ext cx="0" cy="0"/>
          <a:chOff x="0" y="0"/>
          <a:chExt cx="0" cy="0"/>
        </a:xfrm>
      </p:grpSpPr>
      <p:sp>
        <p:nvSpPr>
          <p:cNvPr id="6" name="Slide Title"/>
          <p:cNvSpPr>
            <a:spLocks noGrp="1"/>
          </p:cNvSpPr>
          <p:nvPr>
            <p:ph type="title"/>
          </p:nvPr>
        </p:nvSpPr>
        <p:spPr>
          <a:xfrm>
            <a:off x="0" y="228600"/>
            <a:ext cx="9144000" cy="609600"/>
          </a:xfrm>
          <a:prstGeom prst="rect">
            <a:avLst/>
          </a:prstGeom>
        </p:spPr>
        <p:txBody>
          <a:bodyPr/>
          <a:lstStyle>
            <a:lvl1pPr>
              <a:defRPr sz="3600">
                <a:solidFill>
                  <a:schemeClr val="bg2"/>
                </a:solidFill>
              </a:defRPr>
            </a:lvl1pPr>
          </a:lstStyle>
          <a:p>
            <a:r>
              <a:rPr lang="en-US" dirty="0"/>
              <a:t>Click to edit Master title style</a:t>
            </a:r>
          </a:p>
        </p:txBody>
      </p:sp>
      <p:sp>
        <p:nvSpPr>
          <p:cNvPr id="3" name="Content Placeholder 1"/>
          <p:cNvSpPr>
            <a:spLocks noGrp="1"/>
          </p:cNvSpPr>
          <p:nvPr>
            <p:ph idx="1"/>
          </p:nvPr>
        </p:nvSpPr>
        <p:spPr>
          <a:xfrm>
            <a:off x="457200" y="990600"/>
            <a:ext cx="8229600" cy="5562600"/>
          </a:xfrm>
          <a:prstGeom prst="rect">
            <a:avLst/>
          </a:prstGeom>
        </p:spPr>
        <p:txBody>
          <a:bodyPr/>
          <a:lstStyle>
            <a:lvl1pPr marL="0" indent="0">
              <a:spcAft>
                <a:spcPts val="800"/>
              </a:spcAft>
              <a:buFont typeface="Arial" panose="020B0604020202020204" pitchFamily="34" charset="0"/>
              <a:buNone/>
              <a:defRPr sz="2400"/>
            </a:lvl1pPr>
            <a:lvl2pPr marL="742950" indent="-285750">
              <a:spcAft>
                <a:spcPts val="800"/>
              </a:spcAft>
              <a:buFont typeface="Arial" panose="020B0604020202020204" pitchFamily="34" charset="0"/>
              <a:buChar char="•"/>
              <a:defRPr sz="2000"/>
            </a:lvl2pPr>
            <a:lvl3pPr marL="1143000" indent="-228600">
              <a:spcAft>
                <a:spcPts val="800"/>
              </a:spcAft>
              <a:buFont typeface="Arial" panose="020B0604020202020204" pitchFamily="34" charset="0"/>
              <a:buChar char="•"/>
              <a:defRPr sz="1800"/>
            </a:lvl3pPr>
            <a:lvl4pPr marL="1600200" indent="-228600">
              <a:spcAft>
                <a:spcPts val="800"/>
              </a:spcAft>
              <a:buFont typeface="Arial" panose="020B0604020202020204" pitchFamily="34" charset="0"/>
              <a:buChar char="•"/>
              <a:defRPr sz="1600"/>
            </a:lvl4pPr>
            <a:lvl5pPr marL="2057400" indent="-228600">
              <a:spcAft>
                <a:spcPts val="800"/>
              </a:spcAft>
              <a:buFont typeface="Arial" panose="020B0604020202020204" pitchFamily="34"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Jump Link"/>
          <p:cNvSpPr>
            <a:spLocks noGrp="1"/>
          </p:cNvSpPr>
          <p:nvPr>
            <p:ph type="body" sz="quarter" idx="17" hasCustomPrompt="1"/>
          </p:nvPr>
        </p:nvSpPr>
        <p:spPr>
          <a:xfrm>
            <a:off x="3465912" y="6605650"/>
            <a:ext cx="2208976" cy="99950"/>
          </a:xfrm>
          <a:prstGeom prst="rect">
            <a:avLst/>
          </a:prstGeom>
        </p:spPr>
        <p:txBody>
          <a:bodyPr lIns="0" tIns="0" rIns="0" bIns="0"/>
          <a:lstStyle>
            <a:lvl1pPr marL="0" indent="0" algn="ctr">
              <a:buNone/>
              <a:defRPr sz="800"/>
            </a:lvl1pPr>
          </a:lstStyle>
          <a:p>
            <a:pPr lvl="0"/>
            <a:r>
              <a:rPr lang="en-US" dirty="0"/>
              <a:t>Add “Access the text alternative for slide images.”</a:t>
            </a:r>
          </a:p>
        </p:txBody>
      </p:sp>
      <p:sp>
        <p:nvSpPr>
          <p:cNvPr id="9"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
        <p:nvSpPr>
          <p:cNvPr id="4" name="Content Placeholder 3">
            <a:extLst>
              <a:ext uri="{FF2B5EF4-FFF2-40B4-BE49-F238E27FC236}">
                <a16:creationId xmlns:a16="http://schemas.microsoft.com/office/drawing/2014/main" id="{45958A22-B37E-4876-94A7-5BA78C49A9EF}"/>
              </a:ext>
            </a:extLst>
          </p:cNvPr>
          <p:cNvSpPr>
            <a:spLocks noGrp="1"/>
          </p:cNvSpPr>
          <p:nvPr>
            <p:ph sz="quarter" idx="18"/>
          </p:nvPr>
        </p:nvSpPr>
        <p:spPr>
          <a:xfrm>
            <a:off x="2057400" y="2209800"/>
            <a:ext cx="2895600" cy="1219200"/>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6">
            <a:extLst>
              <a:ext uri="{FF2B5EF4-FFF2-40B4-BE49-F238E27FC236}">
                <a16:creationId xmlns:a16="http://schemas.microsoft.com/office/drawing/2014/main" id="{48B61B28-9FB6-417D-AF95-D0195F748BF2}"/>
              </a:ext>
            </a:extLst>
          </p:cNvPr>
          <p:cNvSpPr>
            <a:spLocks noGrp="1"/>
          </p:cNvSpPr>
          <p:nvPr>
            <p:ph sz="quarter" idx="19"/>
          </p:nvPr>
        </p:nvSpPr>
        <p:spPr>
          <a:xfrm>
            <a:off x="4572000" y="1447800"/>
            <a:ext cx="2133600" cy="762000"/>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a:extLst>
              <a:ext uri="{FF2B5EF4-FFF2-40B4-BE49-F238E27FC236}">
                <a16:creationId xmlns:a16="http://schemas.microsoft.com/office/drawing/2014/main" id="{803747A4-0BB1-4CEB-8431-AAE8CCC1C664}"/>
              </a:ext>
            </a:extLst>
          </p:cNvPr>
          <p:cNvSpPr>
            <a:spLocks noGrp="1"/>
          </p:cNvSpPr>
          <p:nvPr>
            <p:ph sz="quarter" idx="20"/>
          </p:nvPr>
        </p:nvSpPr>
        <p:spPr>
          <a:xfrm>
            <a:off x="1905000" y="4038600"/>
            <a:ext cx="2133600" cy="990600"/>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49764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RedTagline-Gray BG, Title &amp; Subtitle Right">
    <p:spTree>
      <p:nvGrpSpPr>
        <p:cNvPr id="1" name=""/>
        <p:cNvGrpSpPr/>
        <p:nvPr/>
      </p:nvGrpSpPr>
      <p:grpSpPr>
        <a:xfrm>
          <a:off x="0" y="0"/>
          <a:ext cx="0" cy="0"/>
          <a:chOff x="0" y="0"/>
          <a:chExt cx="0" cy="0"/>
        </a:xfrm>
      </p:grpSpPr>
      <p:sp>
        <p:nvSpPr>
          <p:cNvPr id="8" name="Title Background"/>
          <p:cNvSpPr/>
          <p:nvPr userDrawn="1"/>
        </p:nvSpPr>
        <p:spPr>
          <a:xfrm>
            <a:off x="342900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3436620" y="3581400"/>
            <a:ext cx="5699760" cy="609600"/>
          </a:xfrm>
          <a:prstGeom prst="rect">
            <a:avLst/>
          </a:prstGeom>
          <a:effectLst>
            <a:outerShdw blurRad="50800" dist="38100" dir="5400000" algn="t" rotWithShape="0">
              <a:prstClr val="black">
                <a:alpha val="40000"/>
              </a:prstClr>
            </a:outerShdw>
          </a:effectLst>
        </p:spPr>
        <p:txBody>
          <a:bodyPr/>
          <a:lstStyle>
            <a:lvl1pPr algn="r">
              <a:defRPr sz="3600">
                <a:solidFill>
                  <a:schemeClr val="bg1"/>
                </a:solidFill>
              </a:defRPr>
            </a:lvl1pPr>
          </a:lstStyle>
          <a:p>
            <a:r>
              <a:rPr lang="en-US"/>
              <a:t>Click to edit Master title style</a:t>
            </a:r>
            <a:endParaRPr lang="en-US" dirty="0"/>
          </a:p>
        </p:txBody>
      </p:sp>
      <p:sp>
        <p:nvSpPr>
          <p:cNvPr id="7" name="Text Placeholder 1"/>
          <p:cNvSpPr>
            <a:spLocks noGrp="1"/>
          </p:cNvSpPr>
          <p:nvPr>
            <p:ph type="body" sz="quarter" idx="10"/>
          </p:nvPr>
        </p:nvSpPr>
        <p:spPr>
          <a:xfrm>
            <a:off x="3436620" y="4260273"/>
            <a:ext cx="5699760" cy="692727"/>
          </a:xfrm>
          <a:prstGeom prst="rect">
            <a:avLst/>
          </a:prstGeom>
        </p:spPr>
        <p:txBody>
          <a:bodyPr/>
          <a:lstStyle>
            <a:lvl1pPr marL="0" indent="0" algn="r">
              <a:buNone/>
              <a:defRPr sz="2000" b="0">
                <a:solidFill>
                  <a:schemeClr val="bg1"/>
                </a:solidFill>
                <a:latin typeface="ArumSans Bold"/>
              </a:defRPr>
            </a:lvl1pPr>
            <a:lvl2pPr marL="457200" indent="0" algn="r">
              <a:buNone/>
              <a:defRPr sz="2000" b="0">
                <a:solidFill>
                  <a:schemeClr val="bg1"/>
                </a:solidFill>
                <a:latin typeface="ArumSans Bold"/>
              </a:defRPr>
            </a:lvl2pPr>
            <a:lvl3pPr marL="914400" indent="0" algn="r">
              <a:buNone/>
              <a:defRPr sz="2000" b="0">
                <a:solidFill>
                  <a:schemeClr val="bg1"/>
                </a:solidFill>
                <a:latin typeface="ArumSans Bold"/>
              </a:defRPr>
            </a:lvl3pPr>
            <a:lvl4pPr marL="1371600" indent="0" algn="r">
              <a:buNone/>
              <a:defRPr sz="2000" b="0">
                <a:solidFill>
                  <a:schemeClr val="bg1"/>
                </a:solidFill>
                <a:latin typeface="ArumSans Bold"/>
              </a:defRPr>
            </a:lvl4pPr>
            <a:lvl5pPr marL="1828800" indent="0" algn="r">
              <a:buNone/>
              <a:defRPr sz="2000" b="0">
                <a:solidFill>
                  <a:schemeClr val="bg1"/>
                </a:solidFill>
                <a:latin typeface="ArumSans Bold"/>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hoto Credit"/>
          <p:cNvSpPr>
            <a:spLocks noGrp="1"/>
          </p:cNvSpPr>
          <p:nvPr>
            <p:ph type="body" sz="quarter" idx="11" hasCustomPrompt="1"/>
          </p:nvPr>
        </p:nvSpPr>
        <p:spPr>
          <a:xfrm>
            <a:off x="6477000" y="6422066"/>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348068660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7_NoBar-Title and Content">
    <p:spTree>
      <p:nvGrpSpPr>
        <p:cNvPr id="1" name=""/>
        <p:cNvGrpSpPr/>
        <p:nvPr/>
      </p:nvGrpSpPr>
      <p:grpSpPr>
        <a:xfrm>
          <a:off x="0" y="0"/>
          <a:ext cx="0" cy="0"/>
          <a:chOff x="0" y="0"/>
          <a:chExt cx="0" cy="0"/>
        </a:xfrm>
      </p:grpSpPr>
      <p:sp>
        <p:nvSpPr>
          <p:cNvPr id="6" name="Slide Title"/>
          <p:cNvSpPr>
            <a:spLocks noGrp="1"/>
          </p:cNvSpPr>
          <p:nvPr>
            <p:ph type="title"/>
          </p:nvPr>
        </p:nvSpPr>
        <p:spPr>
          <a:xfrm>
            <a:off x="0" y="228600"/>
            <a:ext cx="9144000" cy="609600"/>
          </a:xfrm>
          <a:prstGeom prst="rect">
            <a:avLst/>
          </a:prstGeom>
        </p:spPr>
        <p:txBody>
          <a:bodyPr/>
          <a:lstStyle>
            <a:lvl1pPr>
              <a:defRPr sz="3600">
                <a:solidFill>
                  <a:schemeClr val="bg2"/>
                </a:solidFill>
              </a:defRPr>
            </a:lvl1pPr>
          </a:lstStyle>
          <a:p>
            <a:r>
              <a:rPr lang="en-US" dirty="0"/>
              <a:t>Click to edit Master title style</a:t>
            </a:r>
          </a:p>
        </p:txBody>
      </p:sp>
      <p:sp>
        <p:nvSpPr>
          <p:cNvPr id="3" name="Content Placeholder 1"/>
          <p:cNvSpPr>
            <a:spLocks noGrp="1"/>
          </p:cNvSpPr>
          <p:nvPr>
            <p:ph idx="1"/>
          </p:nvPr>
        </p:nvSpPr>
        <p:spPr>
          <a:xfrm>
            <a:off x="457200" y="990600"/>
            <a:ext cx="8229600" cy="5562600"/>
          </a:xfrm>
          <a:prstGeom prst="rect">
            <a:avLst/>
          </a:prstGeom>
        </p:spPr>
        <p:txBody>
          <a:bodyPr/>
          <a:lstStyle>
            <a:lvl1pPr marL="0" indent="0">
              <a:spcAft>
                <a:spcPts val="800"/>
              </a:spcAft>
              <a:buFont typeface="Arial" panose="020B0604020202020204" pitchFamily="34" charset="0"/>
              <a:buNone/>
              <a:defRPr sz="2400"/>
            </a:lvl1pPr>
            <a:lvl2pPr marL="742950" indent="-285750">
              <a:spcAft>
                <a:spcPts val="800"/>
              </a:spcAft>
              <a:buFont typeface="Arial" panose="020B0604020202020204" pitchFamily="34" charset="0"/>
              <a:buChar char="•"/>
              <a:defRPr sz="2000"/>
            </a:lvl2pPr>
            <a:lvl3pPr marL="1143000" indent="-228600">
              <a:spcAft>
                <a:spcPts val="800"/>
              </a:spcAft>
              <a:buFont typeface="Arial" panose="020B0604020202020204" pitchFamily="34" charset="0"/>
              <a:buChar char="•"/>
              <a:defRPr sz="1800"/>
            </a:lvl3pPr>
            <a:lvl4pPr marL="1600200" indent="-228600">
              <a:spcAft>
                <a:spcPts val="800"/>
              </a:spcAft>
              <a:buFont typeface="Arial" panose="020B0604020202020204" pitchFamily="34" charset="0"/>
              <a:buChar char="•"/>
              <a:defRPr sz="1600"/>
            </a:lvl4pPr>
            <a:lvl5pPr marL="2057400" indent="-228600">
              <a:spcAft>
                <a:spcPts val="800"/>
              </a:spcAft>
              <a:buFont typeface="Arial" panose="020B0604020202020204" pitchFamily="34"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Jump Link"/>
          <p:cNvSpPr>
            <a:spLocks noGrp="1"/>
          </p:cNvSpPr>
          <p:nvPr>
            <p:ph type="body" sz="quarter" idx="17" hasCustomPrompt="1"/>
          </p:nvPr>
        </p:nvSpPr>
        <p:spPr>
          <a:xfrm>
            <a:off x="3465912" y="6605650"/>
            <a:ext cx="2208976" cy="99950"/>
          </a:xfrm>
          <a:prstGeom prst="rect">
            <a:avLst/>
          </a:prstGeom>
        </p:spPr>
        <p:txBody>
          <a:bodyPr lIns="0" tIns="0" rIns="0" bIns="0"/>
          <a:lstStyle>
            <a:lvl1pPr marL="0" indent="0" algn="ctr">
              <a:buNone/>
              <a:defRPr sz="800"/>
            </a:lvl1pPr>
          </a:lstStyle>
          <a:p>
            <a:pPr lvl="0"/>
            <a:r>
              <a:rPr lang="en-US" dirty="0"/>
              <a:t>Add “Access the text alternative for slide images.”</a:t>
            </a:r>
          </a:p>
        </p:txBody>
      </p:sp>
      <p:sp>
        <p:nvSpPr>
          <p:cNvPr id="9"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
        <p:nvSpPr>
          <p:cNvPr id="4" name="Content Placeholder 3">
            <a:extLst>
              <a:ext uri="{FF2B5EF4-FFF2-40B4-BE49-F238E27FC236}">
                <a16:creationId xmlns:a16="http://schemas.microsoft.com/office/drawing/2014/main" id="{45958A22-B37E-4876-94A7-5BA78C49A9EF}"/>
              </a:ext>
            </a:extLst>
          </p:cNvPr>
          <p:cNvSpPr>
            <a:spLocks noGrp="1"/>
          </p:cNvSpPr>
          <p:nvPr>
            <p:ph sz="quarter" idx="18"/>
          </p:nvPr>
        </p:nvSpPr>
        <p:spPr>
          <a:xfrm>
            <a:off x="2057400" y="2209800"/>
            <a:ext cx="2895600" cy="1219200"/>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6">
            <a:extLst>
              <a:ext uri="{FF2B5EF4-FFF2-40B4-BE49-F238E27FC236}">
                <a16:creationId xmlns:a16="http://schemas.microsoft.com/office/drawing/2014/main" id="{76AB8EB0-72E8-45E1-BF8B-3DF16C1AC065}"/>
              </a:ext>
            </a:extLst>
          </p:cNvPr>
          <p:cNvSpPr>
            <a:spLocks noGrp="1"/>
          </p:cNvSpPr>
          <p:nvPr>
            <p:ph sz="quarter" idx="20"/>
          </p:nvPr>
        </p:nvSpPr>
        <p:spPr>
          <a:xfrm>
            <a:off x="2057400" y="4038600"/>
            <a:ext cx="2514600" cy="838200"/>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a:extLst>
              <a:ext uri="{FF2B5EF4-FFF2-40B4-BE49-F238E27FC236}">
                <a16:creationId xmlns:a16="http://schemas.microsoft.com/office/drawing/2014/main" id="{5C547233-51D3-4878-8129-36B5A0F03C0E}"/>
              </a:ext>
            </a:extLst>
          </p:cNvPr>
          <p:cNvSpPr>
            <a:spLocks noGrp="1"/>
          </p:cNvSpPr>
          <p:nvPr>
            <p:ph sz="quarter" idx="21"/>
          </p:nvPr>
        </p:nvSpPr>
        <p:spPr>
          <a:xfrm>
            <a:off x="6172200" y="3986213"/>
            <a:ext cx="1066800" cy="890587"/>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68470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6_NoBar-Title and Content">
    <p:spTree>
      <p:nvGrpSpPr>
        <p:cNvPr id="1" name=""/>
        <p:cNvGrpSpPr/>
        <p:nvPr/>
      </p:nvGrpSpPr>
      <p:grpSpPr>
        <a:xfrm>
          <a:off x="0" y="0"/>
          <a:ext cx="0" cy="0"/>
          <a:chOff x="0" y="0"/>
          <a:chExt cx="0" cy="0"/>
        </a:xfrm>
      </p:grpSpPr>
      <p:sp>
        <p:nvSpPr>
          <p:cNvPr id="6" name="Slide Title"/>
          <p:cNvSpPr>
            <a:spLocks noGrp="1"/>
          </p:cNvSpPr>
          <p:nvPr>
            <p:ph type="title"/>
          </p:nvPr>
        </p:nvSpPr>
        <p:spPr>
          <a:xfrm>
            <a:off x="0" y="228600"/>
            <a:ext cx="9144000" cy="609600"/>
          </a:xfrm>
          <a:prstGeom prst="rect">
            <a:avLst/>
          </a:prstGeom>
        </p:spPr>
        <p:txBody>
          <a:bodyPr/>
          <a:lstStyle>
            <a:lvl1pPr>
              <a:defRPr sz="3600">
                <a:solidFill>
                  <a:schemeClr val="bg2"/>
                </a:solidFill>
              </a:defRPr>
            </a:lvl1pPr>
          </a:lstStyle>
          <a:p>
            <a:r>
              <a:rPr lang="en-US" dirty="0"/>
              <a:t>Click to edit Master title style</a:t>
            </a:r>
          </a:p>
        </p:txBody>
      </p:sp>
      <p:sp>
        <p:nvSpPr>
          <p:cNvPr id="3" name="Content Placeholder 1"/>
          <p:cNvSpPr>
            <a:spLocks noGrp="1"/>
          </p:cNvSpPr>
          <p:nvPr>
            <p:ph idx="1"/>
          </p:nvPr>
        </p:nvSpPr>
        <p:spPr>
          <a:xfrm>
            <a:off x="457200" y="990600"/>
            <a:ext cx="8229600" cy="5562600"/>
          </a:xfrm>
          <a:prstGeom prst="rect">
            <a:avLst/>
          </a:prstGeom>
        </p:spPr>
        <p:txBody>
          <a:bodyPr/>
          <a:lstStyle>
            <a:lvl1pPr marL="0" indent="0">
              <a:spcAft>
                <a:spcPts val="800"/>
              </a:spcAft>
              <a:buFont typeface="Arial" panose="020B0604020202020204" pitchFamily="34" charset="0"/>
              <a:buNone/>
              <a:defRPr sz="2400"/>
            </a:lvl1pPr>
            <a:lvl2pPr marL="742950" indent="-285750">
              <a:spcAft>
                <a:spcPts val="800"/>
              </a:spcAft>
              <a:buFont typeface="Arial" panose="020B0604020202020204" pitchFamily="34" charset="0"/>
              <a:buChar char="•"/>
              <a:defRPr sz="2000"/>
            </a:lvl2pPr>
            <a:lvl3pPr marL="1143000" indent="-228600">
              <a:spcAft>
                <a:spcPts val="800"/>
              </a:spcAft>
              <a:buFont typeface="Arial" panose="020B0604020202020204" pitchFamily="34" charset="0"/>
              <a:buChar char="•"/>
              <a:defRPr sz="1800"/>
            </a:lvl3pPr>
            <a:lvl4pPr marL="1600200" indent="-228600">
              <a:spcAft>
                <a:spcPts val="800"/>
              </a:spcAft>
              <a:buFont typeface="Arial" panose="020B0604020202020204" pitchFamily="34" charset="0"/>
              <a:buChar char="•"/>
              <a:defRPr sz="1600"/>
            </a:lvl4pPr>
            <a:lvl5pPr marL="2057400" indent="-228600">
              <a:spcAft>
                <a:spcPts val="800"/>
              </a:spcAft>
              <a:buFont typeface="Arial" panose="020B0604020202020204" pitchFamily="34"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Jump Link"/>
          <p:cNvSpPr>
            <a:spLocks noGrp="1"/>
          </p:cNvSpPr>
          <p:nvPr>
            <p:ph type="body" sz="quarter" idx="17" hasCustomPrompt="1"/>
          </p:nvPr>
        </p:nvSpPr>
        <p:spPr>
          <a:xfrm>
            <a:off x="3465912" y="6605650"/>
            <a:ext cx="2208976" cy="99950"/>
          </a:xfrm>
          <a:prstGeom prst="rect">
            <a:avLst/>
          </a:prstGeom>
        </p:spPr>
        <p:txBody>
          <a:bodyPr lIns="0" tIns="0" rIns="0" bIns="0"/>
          <a:lstStyle>
            <a:lvl1pPr marL="0" indent="0" algn="ctr">
              <a:buNone/>
              <a:defRPr sz="800"/>
            </a:lvl1pPr>
          </a:lstStyle>
          <a:p>
            <a:pPr lvl="0"/>
            <a:r>
              <a:rPr lang="en-US" dirty="0"/>
              <a:t>Add “Access the text alternative for slide images.”</a:t>
            </a:r>
          </a:p>
        </p:txBody>
      </p:sp>
      <p:sp>
        <p:nvSpPr>
          <p:cNvPr id="9"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
        <p:nvSpPr>
          <p:cNvPr id="4" name="Content Placeholder 3">
            <a:extLst>
              <a:ext uri="{FF2B5EF4-FFF2-40B4-BE49-F238E27FC236}">
                <a16:creationId xmlns:a16="http://schemas.microsoft.com/office/drawing/2014/main" id="{45958A22-B37E-4876-94A7-5BA78C49A9EF}"/>
              </a:ext>
            </a:extLst>
          </p:cNvPr>
          <p:cNvSpPr>
            <a:spLocks noGrp="1"/>
          </p:cNvSpPr>
          <p:nvPr>
            <p:ph sz="quarter" idx="18"/>
          </p:nvPr>
        </p:nvSpPr>
        <p:spPr>
          <a:xfrm>
            <a:off x="2057400" y="2209800"/>
            <a:ext cx="2895600" cy="1219200"/>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able Placeholder 4">
            <a:extLst>
              <a:ext uri="{FF2B5EF4-FFF2-40B4-BE49-F238E27FC236}">
                <a16:creationId xmlns:a16="http://schemas.microsoft.com/office/drawing/2014/main" id="{1D3BBA7F-B8CC-4FE9-9D45-B83C4776965F}"/>
              </a:ext>
            </a:extLst>
          </p:cNvPr>
          <p:cNvSpPr>
            <a:spLocks noGrp="1"/>
          </p:cNvSpPr>
          <p:nvPr>
            <p:ph type="tbl" sz="quarter" idx="19"/>
          </p:nvPr>
        </p:nvSpPr>
        <p:spPr>
          <a:xfrm>
            <a:off x="5675313" y="1752600"/>
            <a:ext cx="2173287" cy="1219200"/>
          </a:xfrm>
          <a:prstGeom prst="rect">
            <a:avLst/>
          </a:prstGeom>
        </p:spPr>
        <p:txBody>
          <a:bodyPr/>
          <a:lstStyle/>
          <a:p>
            <a:endParaRPr lang="en-US"/>
          </a:p>
        </p:txBody>
      </p:sp>
      <p:sp>
        <p:nvSpPr>
          <p:cNvPr id="7" name="Content Placeholder 6">
            <a:extLst>
              <a:ext uri="{FF2B5EF4-FFF2-40B4-BE49-F238E27FC236}">
                <a16:creationId xmlns:a16="http://schemas.microsoft.com/office/drawing/2014/main" id="{9D9FD763-6679-48FF-AE08-4B687DBDDEAD}"/>
              </a:ext>
            </a:extLst>
          </p:cNvPr>
          <p:cNvSpPr>
            <a:spLocks noGrp="1"/>
          </p:cNvSpPr>
          <p:nvPr>
            <p:ph sz="quarter" idx="20"/>
          </p:nvPr>
        </p:nvSpPr>
        <p:spPr>
          <a:xfrm>
            <a:off x="1524000" y="3810000"/>
            <a:ext cx="2133600" cy="685800"/>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102539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5_NoBar-Title and Content">
    <p:spTree>
      <p:nvGrpSpPr>
        <p:cNvPr id="1" name=""/>
        <p:cNvGrpSpPr/>
        <p:nvPr/>
      </p:nvGrpSpPr>
      <p:grpSpPr>
        <a:xfrm>
          <a:off x="0" y="0"/>
          <a:ext cx="0" cy="0"/>
          <a:chOff x="0" y="0"/>
          <a:chExt cx="0" cy="0"/>
        </a:xfrm>
      </p:grpSpPr>
      <p:sp>
        <p:nvSpPr>
          <p:cNvPr id="6" name="Slide Title"/>
          <p:cNvSpPr>
            <a:spLocks noGrp="1"/>
          </p:cNvSpPr>
          <p:nvPr>
            <p:ph type="title"/>
          </p:nvPr>
        </p:nvSpPr>
        <p:spPr>
          <a:xfrm>
            <a:off x="0" y="228600"/>
            <a:ext cx="9144000" cy="609600"/>
          </a:xfrm>
          <a:prstGeom prst="rect">
            <a:avLst/>
          </a:prstGeom>
        </p:spPr>
        <p:txBody>
          <a:bodyPr/>
          <a:lstStyle>
            <a:lvl1pPr>
              <a:defRPr sz="3600">
                <a:solidFill>
                  <a:schemeClr val="bg2"/>
                </a:solidFill>
              </a:defRPr>
            </a:lvl1pPr>
          </a:lstStyle>
          <a:p>
            <a:r>
              <a:rPr lang="en-US" dirty="0"/>
              <a:t>Click to edit Master title style</a:t>
            </a:r>
          </a:p>
        </p:txBody>
      </p:sp>
      <p:sp>
        <p:nvSpPr>
          <p:cNvPr id="3" name="Content Placeholder 1"/>
          <p:cNvSpPr>
            <a:spLocks noGrp="1"/>
          </p:cNvSpPr>
          <p:nvPr>
            <p:ph idx="1"/>
          </p:nvPr>
        </p:nvSpPr>
        <p:spPr>
          <a:xfrm>
            <a:off x="457200" y="990600"/>
            <a:ext cx="8229600" cy="5562600"/>
          </a:xfrm>
          <a:prstGeom prst="rect">
            <a:avLst/>
          </a:prstGeom>
        </p:spPr>
        <p:txBody>
          <a:bodyPr/>
          <a:lstStyle>
            <a:lvl1pPr marL="0" indent="0">
              <a:spcAft>
                <a:spcPts val="800"/>
              </a:spcAft>
              <a:buFont typeface="Arial" panose="020B0604020202020204" pitchFamily="34" charset="0"/>
              <a:buNone/>
              <a:defRPr sz="2400"/>
            </a:lvl1pPr>
            <a:lvl2pPr marL="742950" indent="-285750">
              <a:spcAft>
                <a:spcPts val="800"/>
              </a:spcAft>
              <a:buFont typeface="Arial" panose="020B0604020202020204" pitchFamily="34" charset="0"/>
              <a:buChar char="•"/>
              <a:defRPr sz="2000"/>
            </a:lvl2pPr>
            <a:lvl3pPr marL="1143000" indent="-228600">
              <a:spcAft>
                <a:spcPts val="800"/>
              </a:spcAft>
              <a:buFont typeface="Arial" panose="020B0604020202020204" pitchFamily="34" charset="0"/>
              <a:buChar char="•"/>
              <a:defRPr sz="1800"/>
            </a:lvl3pPr>
            <a:lvl4pPr marL="1600200" indent="-228600">
              <a:spcAft>
                <a:spcPts val="800"/>
              </a:spcAft>
              <a:buFont typeface="Arial" panose="020B0604020202020204" pitchFamily="34" charset="0"/>
              <a:buChar char="•"/>
              <a:defRPr sz="1600"/>
            </a:lvl4pPr>
            <a:lvl5pPr marL="2057400" indent="-228600">
              <a:spcAft>
                <a:spcPts val="800"/>
              </a:spcAft>
              <a:buFont typeface="Arial" panose="020B0604020202020204" pitchFamily="34"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Jump Link"/>
          <p:cNvSpPr>
            <a:spLocks noGrp="1"/>
          </p:cNvSpPr>
          <p:nvPr>
            <p:ph type="body" sz="quarter" idx="17" hasCustomPrompt="1"/>
          </p:nvPr>
        </p:nvSpPr>
        <p:spPr>
          <a:xfrm>
            <a:off x="3465912" y="6605650"/>
            <a:ext cx="2208976" cy="99950"/>
          </a:xfrm>
          <a:prstGeom prst="rect">
            <a:avLst/>
          </a:prstGeom>
        </p:spPr>
        <p:txBody>
          <a:bodyPr lIns="0" tIns="0" rIns="0" bIns="0"/>
          <a:lstStyle>
            <a:lvl1pPr marL="0" indent="0" algn="ctr">
              <a:buNone/>
              <a:defRPr sz="800"/>
            </a:lvl1pPr>
          </a:lstStyle>
          <a:p>
            <a:pPr lvl="0"/>
            <a:r>
              <a:rPr lang="en-US" dirty="0"/>
              <a:t>Add “Access the text alternative for slide images.”</a:t>
            </a:r>
          </a:p>
        </p:txBody>
      </p:sp>
      <p:sp>
        <p:nvSpPr>
          <p:cNvPr id="9"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
        <p:nvSpPr>
          <p:cNvPr id="4" name="Content Placeholder 3">
            <a:extLst>
              <a:ext uri="{FF2B5EF4-FFF2-40B4-BE49-F238E27FC236}">
                <a16:creationId xmlns:a16="http://schemas.microsoft.com/office/drawing/2014/main" id="{45958A22-B37E-4876-94A7-5BA78C49A9EF}"/>
              </a:ext>
            </a:extLst>
          </p:cNvPr>
          <p:cNvSpPr>
            <a:spLocks noGrp="1"/>
          </p:cNvSpPr>
          <p:nvPr>
            <p:ph sz="quarter" idx="18"/>
          </p:nvPr>
        </p:nvSpPr>
        <p:spPr>
          <a:xfrm>
            <a:off x="2057400" y="2209800"/>
            <a:ext cx="2895600" cy="1219200"/>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able Placeholder 4">
            <a:extLst>
              <a:ext uri="{FF2B5EF4-FFF2-40B4-BE49-F238E27FC236}">
                <a16:creationId xmlns:a16="http://schemas.microsoft.com/office/drawing/2014/main" id="{E89D4283-8318-49DC-92F9-0B527B5B2F32}"/>
              </a:ext>
            </a:extLst>
          </p:cNvPr>
          <p:cNvSpPr>
            <a:spLocks noGrp="1"/>
          </p:cNvSpPr>
          <p:nvPr>
            <p:ph type="tbl" sz="quarter" idx="19"/>
          </p:nvPr>
        </p:nvSpPr>
        <p:spPr>
          <a:xfrm>
            <a:off x="5675313" y="1295400"/>
            <a:ext cx="1182687" cy="914400"/>
          </a:xfrm>
          <a:prstGeom prst="rect">
            <a:avLst/>
          </a:prstGeom>
        </p:spPr>
        <p:txBody>
          <a:bodyPr/>
          <a:lstStyle/>
          <a:p>
            <a:endParaRPr lang="en-US"/>
          </a:p>
        </p:txBody>
      </p:sp>
      <p:sp>
        <p:nvSpPr>
          <p:cNvPr id="10" name="Content Placeholder 9">
            <a:extLst>
              <a:ext uri="{FF2B5EF4-FFF2-40B4-BE49-F238E27FC236}">
                <a16:creationId xmlns:a16="http://schemas.microsoft.com/office/drawing/2014/main" id="{063E2B73-5ABA-4CAF-929F-F6E0E4CF26DA}"/>
              </a:ext>
            </a:extLst>
          </p:cNvPr>
          <p:cNvSpPr>
            <a:spLocks noGrp="1"/>
          </p:cNvSpPr>
          <p:nvPr>
            <p:ph sz="quarter" idx="20"/>
          </p:nvPr>
        </p:nvSpPr>
        <p:spPr>
          <a:xfrm>
            <a:off x="6096000" y="2667000"/>
            <a:ext cx="1752600" cy="762000"/>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431644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4_NoBar-Title and Content">
    <p:spTree>
      <p:nvGrpSpPr>
        <p:cNvPr id="1" name=""/>
        <p:cNvGrpSpPr/>
        <p:nvPr/>
      </p:nvGrpSpPr>
      <p:grpSpPr>
        <a:xfrm>
          <a:off x="0" y="0"/>
          <a:ext cx="0" cy="0"/>
          <a:chOff x="0" y="0"/>
          <a:chExt cx="0" cy="0"/>
        </a:xfrm>
      </p:grpSpPr>
      <p:sp>
        <p:nvSpPr>
          <p:cNvPr id="6" name="Slide Title"/>
          <p:cNvSpPr>
            <a:spLocks noGrp="1"/>
          </p:cNvSpPr>
          <p:nvPr>
            <p:ph type="title"/>
          </p:nvPr>
        </p:nvSpPr>
        <p:spPr>
          <a:xfrm>
            <a:off x="0" y="228600"/>
            <a:ext cx="9144000" cy="609600"/>
          </a:xfrm>
          <a:prstGeom prst="rect">
            <a:avLst/>
          </a:prstGeom>
        </p:spPr>
        <p:txBody>
          <a:bodyPr/>
          <a:lstStyle>
            <a:lvl1pPr>
              <a:defRPr sz="3600">
                <a:solidFill>
                  <a:schemeClr val="bg2"/>
                </a:solidFill>
              </a:defRPr>
            </a:lvl1pPr>
          </a:lstStyle>
          <a:p>
            <a:r>
              <a:rPr lang="en-US" dirty="0"/>
              <a:t>Click to edit Master title style</a:t>
            </a:r>
          </a:p>
        </p:txBody>
      </p:sp>
      <p:sp>
        <p:nvSpPr>
          <p:cNvPr id="3" name="Content Placeholder 1"/>
          <p:cNvSpPr>
            <a:spLocks noGrp="1"/>
          </p:cNvSpPr>
          <p:nvPr>
            <p:ph idx="1"/>
          </p:nvPr>
        </p:nvSpPr>
        <p:spPr>
          <a:xfrm>
            <a:off x="457200" y="990600"/>
            <a:ext cx="8229600" cy="5562600"/>
          </a:xfrm>
          <a:prstGeom prst="rect">
            <a:avLst/>
          </a:prstGeom>
        </p:spPr>
        <p:txBody>
          <a:bodyPr/>
          <a:lstStyle>
            <a:lvl1pPr marL="0" indent="0">
              <a:spcAft>
                <a:spcPts val="800"/>
              </a:spcAft>
              <a:buFont typeface="Arial" panose="020B0604020202020204" pitchFamily="34" charset="0"/>
              <a:buNone/>
              <a:defRPr sz="2400"/>
            </a:lvl1pPr>
            <a:lvl2pPr marL="742950" indent="-285750">
              <a:spcAft>
                <a:spcPts val="800"/>
              </a:spcAft>
              <a:buFont typeface="Arial" panose="020B0604020202020204" pitchFamily="34" charset="0"/>
              <a:buChar char="•"/>
              <a:defRPr sz="2000"/>
            </a:lvl2pPr>
            <a:lvl3pPr marL="1143000" indent="-228600">
              <a:spcAft>
                <a:spcPts val="800"/>
              </a:spcAft>
              <a:buFont typeface="Arial" panose="020B0604020202020204" pitchFamily="34" charset="0"/>
              <a:buChar char="•"/>
              <a:defRPr sz="1800"/>
            </a:lvl3pPr>
            <a:lvl4pPr marL="1600200" indent="-228600">
              <a:spcAft>
                <a:spcPts val="800"/>
              </a:spcAft>
              <a:buFont typeface="Arial" panose="020B0604020202020204" pitchFamily="34" charset="0"/>
              <a:buChar char="•"/>
              <a:defRPr sz="1600"/>
            </a:lvl4pPr>
            <a:lvl5pPr marL="2057400" indent="-228600">
              <a:spcAft>
                <a:spcPts val="800"/>
              </a:spcAft>
              <a:buFont typeface="Arial" panose="020B0604020202020204" pitchFamily="34"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Jump Link"/>
          <p:cNvSpPr>
            <a:spLocks noGrp="1"/>
          </p:cNvSpPr>
          <p:nvPr>
            <p:ph type="body" sz="quarter" idx="17" hasCustomPrompt="1"/>
          </p:nvPr>
        </p:nvSpPr>
        <p:spPr>
          <a:xfrm>
            <a:off x="3465912" y="6605650"/>
            <a:ext cx="2208976" cy="99950"/>
          </a:xfrm>
          <a:prstGeom prst="rect">
            <a:avLst/>
          </a:prstGeom>
        </p:spPr>
        <p:txBody>
          <a:bodyPr lIns="0" tIns="0" rIns="0" bIns="0"/>
          <a:lstStyle>
            <a:lvl1pPr marL="0" indent="0" algn="ctr">
              <a:buNone/>
              <a:defRPr sz="800"/>
            </a:lvl1pPr>
          </a:lstStyle>
          <a:p>
            <a:pPr lvl="0"/>
            <a:r>
              <a:rPr lang="en-US" dirty="0"/>
              <a:t>Add “Access the text alternative for slide images.”</a:t>
            </a:r>
          </a:p>
        </p:txBody>
      </p:sp>
      <p:sp>
        <p:nvSpPr>
          <p:cNvPr id="9"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
        <p:nvSpPr>
          <p:cNvPr id="4" name="Content Placeholder 3">
            <a:extLst>
              <a:ext uri="{FF2B5EF4-FFF2-40B4-BE49-F238E27FC236}">
                <a16:creationId xmlns:a16="http://schemas.microsoft.com/office/drawing/2014/main" id="{45958A22-B37E-4876-94A7-5BA78C49A9EF}"/>
              </a:ext>
            </a:extLst>
          </p:cNvPr>
          <p:cNvSpPr>
            <a:spLocks noGrp="1"/>
          </p:cNvSpPr>
          <p:nvPr>
            <p:ph sz="quarter" idx="18"/>
          </p:nvPr>
        </p:nvSpPr>
        <p:spPr>
          <a:xfrm>
            <a:off x="2057400" y="2209800"/>
            <a:ext cx="2895600" cy="1219200"/>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able Placeholder 4">
            <a:extLst>
              <a:ext uri="{FF2B5EF4-FFF2-40B4-BE49-F238E27FC236}">
                <a16:creationId xmlns:a16="http://schemas.microsoft.com/office/drawing/2014/main" id="{A9ACE888-C72D-4AC5-9E16-94F1A70A87B8}"/>
              </a:ext>
            </a:extLst>
          </p:cNvPr>
          <p:cNvSpPr>
            <a:spLocks noGrp="1"/>
          </p:cNvSpPr>
          <p:nvPr>
            <p:ph type="tbl" sz="quarter" idx="19"/>
          </p:nvPr>
        </p:nvSpPr>
        <p:spPr>
          <a:xfrm>
            <a:off x="5334000" y="1447800"/>
            <a:ext cx="2286000" cy="1524000"/>
          </a:xfrm>
          <a:prstGeom prst="rect">
            <a:avLst/>
          </a:prstGeom>
        </p:spPr>
        <p:txBody>
          <a:bodyPr/>
          <a:lstStyle/>
          <a:p>
            <a:endParaRPr lang="en-US"/>
          </a:p>
        </p:txBody>
      </p:sp>
    </p:spTree>
    <p:extLst>
      <p:ext uri="{BB962C8B-B14F-4D97-AF65-F5344CB8AC3E}">
        <p14:creationId xmlns:p14="http://schemas.microsoft.com/office/powerpoint/2010/main" val="18689587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3_NoBar-Title and Content">
    <p:spTree>
      <p:nvGrpSpPr>
        <p:cNvPr id="1" name=""/>
        <p:cNvGrpSpPr/>
        <p:nvPr/>
      </p:nvGrpSpPr>
      <p:grpSpPr>
        <a:xfrm>
          <a:off x="0" y="0"/>
          <a:ext cx="0" cy="0"/>
          <a:chOff x="0" y="0"/>
          <a:chExt cx="0" cy="0"/>
        </a:xfrm>
      </p:grpSpPr>
      <p:sp>
        <p:nvSpPr>
          <p:cNvPr id="6" name="Slide Title"/>
          <p:cNvSpPr>
            <a:spLocks noGrp="1"/>
          </p:cNvSpPr>
          <p:nvPr>
            <p:ph type="title"/>
          </p:nvPr>
        </p:nvSpPr>
        <p:spPr>
          <a:xfrm>
            <a:off x="0" y="228600"/>
            <a:ext cx="9144000" cy="609600"/>
          </a:xfrm>
          <a:prstGeom prst="rect">
            <a:avLst/>
          </a:prstGeom>
        </p:spPr>
        <p:txBody>
          <a:bodyPr/>
          <a:lstStyle>
            <a:lvl1pPr>
              <a:defRPr sz="3600">
                <a:solidFill>
                  <a:schemeClr val="bg2"/>
                </a:solidFill>
              </a:defRPr>
            </a:lvl1pPr>
          </a:lstStyle>
          <a:p>
            <a:r>
              <a:rPr lang="en-US" dirty="0"/>
              <a:t>Click to edit Master title style</a:t>
            </a:r>
          </a:p>
        </p:txBody>
      </p:sp>
      <p:sp>
        <p:nvSpPr>
          <p:cNvPr id="3" name="Content Placeholder 1"/>
          <p:cNvSpPr>
            <a:spLocks noGrp="1"/>
          </p:cNvSpPr>
          <p:nvPr>
            <p:ph idx="1"/>
          </p:nvPr>
        </p:nvSpPr>
        <p:spPr>
          <a:xfrm>
            <a:off x="457200" y="990600"/>
            <a:ext cx="8229600" cy="5562600"/>
          </a:xfrm>
          <a:prstGeom prst="rect">
            <a:avLst/>
          </a:prstGeom>
        </p:spPr>
        <p:txBody>
          <a:bodyPr/>
          <a:lstStyle>
            <a:lvl1pPr marL="0" indent="0">
              <a:spcAft>
                <a:spcPts val="800"/>
              </a:spcAft>
              <a:buFont typeface="Arial" panose="020B0604020202020204" pitchFamily="34" charset="0"/>
              <a:buNone/>
              <a:defRPr sz="2400"/>
            </a:lvl1pPr>
            <a:lvl2pPr marL="742950" indent="-285750">
              <a:spcAft>
                <a:spcPts val="800"/>
              </a:spcAft>
              <a:buFont typeface="Arial" panose="020B0604020202020204" pitchFamily="34" charset="0"/>
              <a:buChar char="•"/>
              <a:defRPr sz="2000"/>
            </a:lvl2pPr>
            <a:lvl3pPr marL="1143000" indent="-228600">
              <a:spcAft>
                <a:spcPts val="800"/>
              </a:spcAft>
              <a:buFont typeface="Arial" panose="020B0604020202020204" pitchFamily="34" charset="0"/>
              <a:buChar char="•"/>
              <a:defRPr sz="1800"/>
            </a:lvl3pPr>
            <a:lvl4pPr marL="1600200" indent="-228600">
              <a:spcAft>
                <a:spcPts val="800"/>
              </a:spcAft>
              <a:buFont typeface="Arial" panose="020B0604020202020204" pitchFamily="34" charset="0"/>
              <a:buChar char="•"/>
              <a:defRPr sz="1600"/>
            </a:lvl4pPr>
            <a:lvl5pPr marL="2057400" indent="-228600">
              <a:spcAft>
                <a:spcPts val="800"/>
              </a:spcAft>
              <a:buFont typeface="Arial" panose="020B0604020202020204" pitchFamily="34"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Jump Link"/>
          <p:cNvSpPr>
            <a:spLocks noGrp="1"/>
          </p:cNvSpPr>
          <p:nvPr>
            <p:ph type="body" sz="quarter" idx="17" hasCustomPrompt="1"/>
          </p:nvPr>
        </p:nvSpPr>
        <p:spPr>
          <a:xfrm>
            <a:off x="3465912" y="6605650"/>
            <a:ext cx="2208976" cy="99950"/>
          </a:xfrm>
          <a:prstGeom prst="rect">
            <a:avLst/>
          </a:prstGeom>
        </p:spPr>
        <p:txBody>
          <a:bodyPr lIns="0" tIns="0" rIns="0" bIns="0"/>
          <a:lstStyle>
            <a:lvl1pPr marL="0" indent="0" algn="ctr">
              <a:buNone/>
              <a:defRPr sz="800"/>
            </a:lvl1pPr>
          </a:lstStyle>
          <a:p>
            <a:pPr lvl="0"/>
            <a:r>
              <a:rPr lang="en-US" dirty="0"/>
              <a:t>Add “Access the text alternative for slide images.”</a:t>
            </a:r>
          </a:p>
        </p:txBody>
      </p:sp>
      <p:sp>
        <p:nvSpPr>
          <p:cNvPr id="9"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
        <p:nvSpPr>
          <p:cNvPr id="4" name="Content Placeholder 3">
            <a:extLst>
              <a:ext uri="{FF2B5EF4-FFF2-40B4-BE49-F238E27FC236}">
                <a16:creationId xmlns:a16="http://schemas.microsoft.com/office/drawing/2014/main" id="{45958A22-B37E-4876-94A7-5BA78C49A9EF}"/>
              </a:ext>
            </a:extLst>
          </p:cNvPr>
          <p:cNvSpPr>
            <a:spLocks noGrp="1"/>
          </p:cNvSpPr>
          <p:nvPr>
            <p:ph sz="quarter" idx="18"/>
          </p:nvPr>
        </p:nvSpPr>
        <p:spPr>
          <a:xfrm>
            <a:off x="2057400" y="2209800"/>
            <a:ext cx="2895600" cy="1219200"/>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a:extLst>
              <a:ext uri="{FF2B5EF4-FFF2-40B4-BE49-F238E27FC236}">
                <a16:creationId xmlns:a16="http://schemas.microsoft.com/office/drawing/2014/main" id="{D0C3FAF9-29B1-4B05-894B-41BC413E8641}"/>
              </a:ext>
            </a:extLst>
          </p:cNvPr>
          <p:cNvSpPr>
            <a:spLocks noGrp="1"/>
          </p:cNvSpPr>
          <p:nvPr>
            <p:ph sz="quarter" idx="19"/>
          </p:nvPr>
        </p:nvSpPr>
        <p:spPr>
          <a:xfrm>
            <a:off x="1143000" y="1676400"/>
            <a:ext cx="1219200" cy="533400"/>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9">
            <a:extLst>
              <a:ext uri="{FF2B5EF4-FFF2-40B4-BE49-F238E27FC236}">
                <a16:creationId xmlns:a16="http://schemas.microsoft.com/office/drawing/2014/main" id="{95368AEB-720F-415C-B596-E9DE4377673B}"/>
              </a:ext>
            </a:extLst>
          </p:cNvPr>
          <p:cNvSpPr>
            <a:spLocks noGrp="1"/>
          </p:cNvSpPr>
          <p:nvPr>
            <p:ph sz="quarter" idx="20"/>
          </p:nvPr>
        </p:nvSpPr>
        <p:spPr>
          <a:xfrm>
            <a:off x="3581400" y="1371600"/>
            <a:ext cx="1371600" cy="685800"/>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11">
            <a:extLst>
              <a:ext uri="{FF2B5EF4-FFF2-40B4-BE49-F238E27FC236}">
                <a16:creationId xmlns:a16="http://schemas.microsoft.com/office/drawing/2014/main" id="{C308D64C-6386-4688-B8C3-27D98C5DD8CF}"/>
              </a:ext>
            </a:extLst>
          </p:cNvPr>
          <p:cNvSpPr>
            <a:spLocks noGrp="1"/>
          </p:cNvSpPr>
          <p:nvPr>
            <p:ph sz="quarter" idx="21"/>
          </p:nvPr>
        </p:nvSpPr>
        <p:spPr>
          <a:xfrm>
            <a:off x="5486400" y="1219200"/>
            <a:ext cx="1371600" cy="685800"/>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Content Placeholder 13">
            <a:extLst>
              <a:ext uri="{FF2B5EF4-FFF2-40B4-BE49-F238E27FC236}">
                <a16:creationId xmlns:a16="http://schemas.microsoft.com/office/drawing/2014/main" id="{809244A4-F49D-4419-9750-0EB8954D4AA5}"/>
              </a:ext>
            </a:extLst>
          </p:cNvPr>
          <p:cNvSpPr>
            <a:spLocks noGrp="1"/>
          </p:cNvSpPr>
          <p:nvPr>
            <p:ph sz="quarter" idx="22"/>
          </p:nvPr>
        </p:nvSpPr>
        <p:spPr>
          <a:xfrm>
            <a:off x="7391400" y="1371600"/>
            <a:ext cx="990600" cy="685800"/>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15">
            <a:extLst>
              <a:ext uri="{FF2B5EF4-FFF2-40B4-BE49-F238E27FC236}">
                <a16:creationId xmlns:a16="http://schemas.microsoft.com/office/drawing/2014/main" id="{E4E4D33F-1B8F-43DE-B68C-517B00E150AC}"/>
              </a:ext>
            </a:extLst>
          </p:cNvPr>
          <p:cNvSpPr>
            <a:spLocks noGrp="1"/>
          </p:cNvSpPr>
          <p:nvPr>
            <p:ph sz="quarter" idx="23"/>
          </p:nvPr>
        </p:nvSpPr>
        <p:spPr>
          <a:xfrm>
            <a:off x="990600" y="2743200"/>
            <a:ext cx="1066800" cy="1066800"/>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Content Placeholder 17">
            <a:extLst>
              <a:ext uri="{FF2B5EF4-FFF2-40B4-BE49-F238E27FC236}">
                <a16:creationId xmlns:a16="http://schemas.microsoft.com/office/drawing/2014/main" id="{BBEFFA9B-0AB3-4AA0-9A96-357B81D81102}"/>
              </a:ext>
            </a:extLst>
          </p:cNvPr>
          <p:cNvSpPr>
            <a:spLocks noGrp="1"/>
          </p:cNvSpPr>
          <p:nvPr>
            <p:ph sz="quarter" idx="24"/>
          </p:nvPr>
        </p:nvSpPr>
        <p:spPr>
          <a:xfrm>
            <a:off x="1295400" y="4648200"/>
            <a:ext cx="1295400" cy="762000"/>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Content Placeholder 19">
            <a:extLst>
              <a:ext uri="{FF2B5EF4-FFF2-40B4-BE49-F238E27FC236}">
                <a16:creationId xmlns:a16="http://schemas.microsoft.com/office/drawing/2014/main" id="{F9B1382C-4A8C-4F11-9E5D-73E2469466CD}"/>
              </a:ext>
            </a:extLst>
          </p:cNvPr>
          <p:cNvSpPr>
            <a:spLocks noGrp="1"/>
          </p:cNvSpPr>
          <p:nvPr>
            <p:ph sz="quarter" idx="25"/>
          </p:nvPr>
        </p:nvSpPr>
        <p:spPr>
          <a:xfrm>
            <a:off x="2819400" y="3810000"/>
            <a:ext cx="1752600" cy="1066800"/>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2" name="Content Placeholder 21">
            <a:extLst>
              <a:ext uri="{FF2B5EF4-FFF2-40B4-BE49-F238E27FC236}">
                <a16:creationId xmlns:a16="http://schemas.microsoft.com/office/drawing/2014/main" id="{B97EF8B7-BED3-41F0-96AD-9909E3B5C384}"/>
              </a:ext>
            </a:extLst>
          </p:cNvPr>
          <p:cNvSpPr>
            <a:spLocks noGrp="1"/>
          </p:cNvSpPr>
          <p:nvPr>
            <p:ph sz="quarter" idx="26"/>
          </p:nvPr>
        </p:nvSpPr>
        <p:spPr>
          <a:xfrm>
            <a:off x="5753100" y="2514600"/>
            <a:ext cx="838200" cy="914400"/>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4451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_NoBar-Title and Content">
    <p:spTree>
      <p:nvGrpSpPr>
        <p:cNvPr id="1" name=""/>
        <p:cNvGrpSpPr/>
        <p:nvPr/>
      </p:nvGrpSpPr>
      <p:grpSpPr>
        <a:xfrm>
          <a:off x="0" y="0"/>
          <a:ext cx="0" cy="0"/>
          <a:chOff x="0" y="0"/>
          <a:chExt cx="0" cy="0"/>
        </a:xfrm>
      </p:grpSpPr>
      <p:sp>
        <p:nvSpPr>
          <p:cNvPr id="6" name="Slide Title"/>
          <p:cNvSpPr>
            <a:spLocks noGrp="1"/>
          </p:cNvSpPr>
          <p:nvPr>
            <p:ph type="title"/>
          </p:nvPr>
        </p:nvSpPr>
        <p:spPr>
          <a:xfrm>
            <a:off x="0" y="228600"/>
            <a:ext cx="9144000" cy="609600"/>
          </a:xfrm>
          <a:prstGeom prst="rect">
            <a:avLst/>
          </a:prstGeom>
        </p:spPr>
        <p:txBody>
          <a:bodyPr/>
          <a:lstStyle>
            <a:lvl1pPr>
              <a:defRPr sz="3600">
                <a:solidFill>
                  <a:schemeClr val="bg2"/>
                </a:solidFill>
              </a:defRPr>
            </a:lvl1pPr>
          </a:lstStyle>
          <a:p>
            <a:r>
              <a:rPr lang="en-US" dirty="0"/>
              <a:t>Click to edit Master title style</a:t>
            </a:r>
          </a:p>
        </p:txBody>
      </p:sp>
      <p:sp>
        <p:nvSpPr>
          <p:cNvPr id="3" name="Content Placeholder 1"/>
          <p:cNvSpPr>
            <a:spLocks noGrp="1"/>
          </p:cNvSpPr>
          <p:nvPr>
            <p:ph idx="1"/>
          </p:nvPr>
        </p:nvSpPr>
        <p:spPr>
          <a:xfrm>
            <a:off x="457200" y="990600"/>
            <a:ext cx="8229600" cy="5562600"/>
          </a:xfrm>
          <a:prstGeom prst="rect">
            <a:avLst/>
          </a:prstGeom>
        </p:spPr>
        <p:txBody>
          <a:bodyPr/>
          <a:lstStyle>
            <a:lvl1pPr marL="0" indent="0">
              <a:spcAft>
                <a:spcPts val="800"/>
              </a:spcAft>
              <a:buFont typeface="Arial" panose="020B0604020202020204" pitchFamily="34" charset="0"/>
              <a:buNone/>
              <a:defRPr sz="2400"/>
            </a:lvl1pPr>
            <a:lvl2pPr marL="742950" indent="-285750">
              <a:spcAft>
                <a:spcPts val="800"/>
              </a:spcAft>
              <a:buFont typeface="Arial" panose="020B0604020202020204" pitchFamily="34" charset="0"/>
              <a:buChar char="•"/>
              <a:defRPr sz="2000"/>
            </a:lvl2pPr>
            <a:lvl3pPr marL="1143000" indent="-228600">
              <a:spcAft>
                <a:spcPts val="800"/>
              </a:spcAft>
              <a:buFont typeface="Arial" panose="020B0604020202020204" pitchFamily="34" charset="0"/>
              <a:buChar char="•"/>
              <a:defRPr sz="1800"/>
            </a:lvl3pPr>
            <a:lvl4pPr marL="1600200" indent="-228600">
              <a:spcAft>
                <a:spcPts val="800"/>
              </a:spcAft>
              <a:buFont typeface="Arial" panose="020B0604020202020204" pitchFamily="34" charset="0"/>
              <a:buChar char="•"/>
              <a:defRPr sz="1600"/>
            </a:lvl4pPr>
            <a:lvl5pPr marL="2057400" indent="-228600">
              <a:spcAft>
                <a:spcPts val="800"/>
              </a:spcAft>
              <a:buFont typeface="Arial" panose="020B0604020202020204" pitchFamily="34"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Jump Link"/>
          <p:cNvSpPr>
            <a:spLocks noGrp="1"/>
          </p:cNvSpPr>
          <p:nvPr>
            <p:ph type="body" sz="quarter" idx="17" hasCustomPrompt="1"/>
          </p:nvPr>
        </p:nvSpPr>
        <p:spPr>
          <a:xfrm>
            <a:off x="3465912" y="6605650"/>
            <a:ext cx="2208976" cy="99950"/>
          </a:xfrm>
          <a:prstGeom prst="rect">
            <a:avLst/>
          </a:prstGeom>
        </p:spPr>
        <p:txBody>
          <a:bodyPr lIns="0" tIns="0" rIns="0" bIns="0"/>
          <a:lstStyle>
            <a:lvl1pPr marL="0" indent="0" algn="ctr">
              <a:buNone/>
              <a:defRPr sz="800"/>
            </a:lvl1pPr>
          </a:lstStyle>
          <a:p>
            <a:pPr lvl="0"/>
            <a:r>
              <a:rPr lang="en-US" dirty="0"/>
              <a:t>Add “Access the text alternative for slide images.”</a:t>
            </a:r>
          </a:p>
        </p:txBody>
      </p:sp>
      <p:sp>
        <p:nvSpPr>
          <p:cNvPr id="9"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
        <p:nvSpPr>
          <p:cNvPr id="4" name="Content Placeholder 3">
            <a:extLst>
              <a:ext uri="{FF2B5EF4-FFF2-40B4-BE49-F238E27FC236}">
                <a16:creationId xmlns:a16="http://schemas.microsoft.com/office/drawing/2014/main" id="{45958A22-B37E-4876-94A7-5BA78C49A9EF}"/>
              </a:ext>
            </a:extLst>
          </p:cNvPr>
          <p:cNvSpPr>
            <a:spLocks noGrp="1"/>
          </p:cNvSpPr>
          <p:nvPr>
            <p:ph sz="quarter" idx="18"/>
          </p:nvPr>
        </p:nvSpPr>
        <p:spPr>
          <a:xfrm>
            <a:off x="2057400" y="2209800"/>
            <a:ext cx="2895600" cy="1219200"/>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a:extLst>
              <a:ext uri="{FF2B5EF4-FFF2-40B4-BE49-F238E27FC236}">
                <a16:creationId xmlns:a16="http://schemas.microsoft.com/office/drawing/2014/main" id="{A3D61D53-60FB-4C83-B4BA-AC94BC524E7D}"/>
              </a:ext>
            </a:extLst>
          </p:cNvPr>
          <p:cNvSpPr>
            <a:spLocks noGrp="1"/>
          </p:cNvSpPr>
          <p:nvPr>
            <p:ph sz="quarter" idx="19"/>
          </p:nvPr>
        </p:nvSpPr>
        <p:spPr>
          <a:xfrm>
            <a:off x="5334000" y="2057400"/>
            <a:ext cx="1447800" cy="990600"/>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9">
            <a:extLst>
              <a:ext uri="{FF2B5EF4-FFF2-40B4-BE49-F238E27FC236}">
                <a16:creationId xmlns:a16="http://schemas.microsoft.com/office/drawing/2014/main" id="{52BF9BE6-D4B4-4055-A744-1982EA27E9A9}"/>
              </a:ext>
            </a:extLst>
          </p:cNvPr>
          <p:cNvSpPr>
            <a:spLocks noGrp="1"/>
          </p:cNvSpPr>
          <p:nvPr>
            <p:ph sz="quarter" idx="20"/>
          </p:nvPr>
        </p:nvSpPr>
        <p:spPr>
          <a:xfrm>
            <a:off x="1905000" y="4343400"/>
            <a:ext cx="1828800" cy="609600"/>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80884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NoBar-Title and Content">
    <p:spTree>
      <p:nvGrpSpPr>
        <p:cNvPr id="1" name=""/>
        <p:cNvGrpSpPr/>
        <p:nvPr/>
      </p:nvGrpSpPr>
      <p:grpSpPr>
        <a:xfrm>
          <a:off x="0" y="0"/>
          <a:ext cx="0" cy="0"/>
          <a:chOff x="0" y="0"/>
          <a:chExt cx="0" cy="0"/>
        </a:xfrm>
      </p:grpSpPr>
      <p:sp>
        <p:nvSpPr>
          <p:cNvPr id="6" name="Slide Title"/>
          <p:cNvSpPr>
            <a:spLocks noGrp="1"/>
          </p:cNvSpPr>
          <p:nvPr>
            <p:ph type="title"/>
          </p:nvPr>
        </p:nvSpPr>
        <p:spPr>
          <a:xfrm>
            <a:off x="0" y="228600"/>
            <a:ext cx="9144000" cy="609600"/>
          </a:xfrm>
          <a:prstGeom prst="rect">
            <a:avLst/>
          </a:prstGeom>
        </p:spPr>
        <p:txBody>
          <a:bodyPr/>
          <a:lstStyle>
            <a:lvl1pPr>
              <a:defRPr sz="3600">
                <a:solidFill>
                  <a:schemeClr val="bg2"/>
                </a:solidFill>
              </a:defRPr>
            </a:lvl1pPr>
          </a:lstStyle>
          <a:p>
            <a:r>
              <a:rPr lang="en-US" dirty="0"/>
              <a:t>Click to edit Master title style</a:t>
            </a:r>
          </a:p>
        </p:txBody>
      </p:sp>
      <p:sp>
        <p:nvSpPr>
          <p:cNvPr id="3" name="Content Placeholder 1"/>
          <p:cNvSpPr>
            <a:spLocks noGrp="1"/>
          </p:cNvSpPr>
          <p:nvPr>
            <p:ph idx="1"/>
          </p:nvPr>
        </p:nvSpPr>
        <p:spPr>
          <a:xfrm>
            <a:off x="457200" y="990600"/>
            <a:ext cx="8229600" cy="5562600"/>
          </a:xfrm>
          <a:prstGeom prst="rect">
            <a:avLst/>
          </a:prstGeom>
        </p:spPr>
        <p:txBody>
          <a:bodyPr/>
          <a:lstStyle>
            <a:lvl1pPr marL="0" indent="0">
              <a:spcAft>
                <a:spcPts val="800"/>
              </a:spcAft>
              <a:buFont typeface="Arial" panose="020B0604020202020204" pitchFamily="34" charset="0"/>
              <a:buNone/>
              <a:defRPr sz="2400"/>
            </a:lvl1pPr>
            <a:lvl2pPr marL="742950" indent="-285750">
              <a:spcAft>
                <a:spcPts val="800"/>
              </a:spcAft>
              <a:buFont typeface="Arial" panose="020B0604020202020204" pitchFamily="34" charset="0"/>
              <a:buChar char="•"/>
              <a:defRPr sz="2000"/>
            </a:lvl2pPr>
            <a:lvl3pPr marL="1143000" indent="-228600">
              <a:spcAft>
                <a:spcPts val="800"/>
              </a:spcAft>
              <a:buFont typeface="Arial" panose="020B0604020202020204" pitchFamily="34" charset="0"/>
              <a:buChar char="•"/>
              <a:defRPr sz="1800"/>
            </a:lvl3pPr>
            <a:lvl4pPr marL="1600200" indent="-228600">
              <a:spcAft>
                <a:spcPts val="800"/>
              </a:spcAft>
              <a:buFont typeface="Arial" panose="020B0604020202020204" pitchFamily="34" charset="0"/>
              <a:buChar char="•"/>
              <a:defRPr sz="1600"/>
            </a:lvl4pPr>
            <a:lvl5pPr marL="2057400" indent="-228600">
              <a:spcAft>
                <a:spcPts val="800"/>
              </a:spcAft>
              <a:buFont typeface="Arial" panose="020B0604020202020204" pitchFamily="34"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Jump Link"/>
          <p:cNvSpPr>
            <a:spLocks noGrp="1"/>
          </p:cNvSpPr>
          <p:nvPr>
            <p:ph type="body" sz="quarter" idx="17" hasCustomPrompt="1"/>
          </p:nvPr>
        </p:nvSpPr>
        <p:spPr>
          <a:xfrm>
            <a:off x="3465912" y="6605650"/>
            <a:ext cx="2208976" cy="99950"/>
          </a:xfrm>
          <a:prstGeom prst="rect">
            <a:avLst/>
          </a:prstGeom>
        </p:spPr>
        <p:txBody>
          <a:bodyPr lIns="0" tIns="0" rIns="0" bIns="0"/>
          <a:lstStyle>
            <a:lvl1pPr marL="0" indent="0" algn="ctr">
              <a:buNone/>
              <a:defRPr sz="800"/>
            </a:lvl1pPr>
          </a:lstStyle>
          <a:p>
            <a:pPr lvl="0"/>
            <a:r>
              <a:rPr lang="en-US" dirty="0"/>
              <a:t>Add “Access the text alternative for slide images.”</a:t>
            </a:r>
          </a:p>
        </p:txBody>
      </p:sp>
      <p:sp>
        <p:nvSpPr>
          <p:cNvPr id="9"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
        <p:nvSpPr>
          <p:cNvPr id="4" name="Content Placeholder 3">
            <a:extLst>
              <a:ext uri="{FF2B5EF4-FFF2-40B4-BE49-F238E27FC236}">
                <a16:creationId xmlns:a16="http://schemas.microsoft.com/office/drawing/2014/main" id="{EEDEADE8-7CF4-44F5-AE4E-D1FF4F461263}"/>
              </a:ext>
            </a:extLst>
          </p:cNvPr>
          <p:cNvSpPr>
            <a:spLocks noGrp="1"/>
          </p:cNvSpPr>
          <p:nvPr>
            <p:ph sz="quarter" idx="18"/>
          </p:nvPr>
        </p:nvSpPr>
        <p:spPr>
          <a:xfrm>
            <a:off x="1981200" y="1752600"/>
            <a:ext cx="1828800" cy="990600"/>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6">
            <a:extLst>
              <a:ext uri="{FF2B5EF4-FFF2-40B4-BE49-F238E27FC236}">
                <a16:creationId xmlns:a16="http://schemas.microsoft.com/office/drawing/2014/main" id="{1183B93C-29E5-4CE5-89C0-81FAAF15C95A}"/>
              </a:ext>
            </a:extLst>
          </p:cNvPr>
          <p:cNvSpPr>
            <a:spLocks noGrp="1"/>
          </p:cNvSpPr>
          <p:nvPr>
            <p:ph sz="quarter" idx="19"/>
          </p:nvPr>
        </p:nvSpPr>
        <p:spPr>
          <a:xfrm>
            <a:off x="5498432" y="2041358"/>
            <a:ext cx="1828800" cy="1066800"/>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a:extLst>
              <a:ext uri="{FF2B5EF4-FFF2-40B4-BE49-F238E27FC236}">
                <a16:creationId xmlns:a16="http://schemas.microsoft.com/office/drawing/2014/main" id="{9A018F5B-ACFE-4AE4-8C2F-26F8B0F05B7C}"/>
              </a:ext>
            </a:extLst>
          </p:cNvPr>
          <p:cNvSpPr>
            <a:spLocks noGrp="1"/>
          </p:cNvSpPr>
          <p:nvPr>
            <p:ph sz="quarter" idx="20"/>
          </p:nvPr>
        </p:nvSpPr>
        <p:spPr>
          <a:xfrm>
            <a:off x="1828800" y="3810000"/>
            <a:ext cx="2743200" cy="1295400"/>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50948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NoBar-Six Content Placeholders">
    <p:spTree>
      <p:nvGrpSpPr>
        <p:cNvPr id="1" name=""/>
        <p:cNvGrpSpPr/>
        <p:nvPr/>
      </p:nvGrpSpPr>
      <p:grpSpPr>
        <a:xfrm>
          <a:off x="0" y="0"/>
          <a:ext cx="0" cy="0"/>
          <a:chOff x="0" y="0"/>
          <a:chExt cx="0" cy="0"/>
        </a:xfrm>
      </p:grpSpPr>
      <p:sp>
        <p:nvSpPr>
          <p:cNvPr id="2" name="Slide Title"/>
          <p:cNvSpPr>
            <a:spLocks noGrp="1"/>
          </p:cNvSpPr>
          <p:nvPr>
            <p:ph type="title"/>
          </p:nvPr>
        </p:nvSpPr>
        <p:spPr>
          <a:xfrm>
            <a:off x="0" y="228600"/>
            <a:ext cx="9144000" cy="639762"/>
          </a:xfrm>
          <a:prstGeom prst="rect">
            <a:avLst/>
          </a:prstGeom>
        </p:spPr>
        <p:txBody>
          <a:bodyPr/>
          <a:lstStyle>
            <a:lvl1pPr>
              <a:defRPr lang="en-US" sz="3600" dirty="0">
                <a:solidFill>
                  <a:schemeClr val="bg2"/>
                </a:solidFill>
              </a:defRPr>
            </a:lvl1pPr>
          </a:lstStyle>
          <a:p>
            <a:pPr lvl="0"/>
            <a:r>
              <a:rPr lang="en-US" dirty="0"/>
              <a:t>Click to edit Master title style</a:t>
            </a:r>
          </a:p>
        </p:txBody>
      </p:sp>
      <p:sp>
        <p:nvSpPr>
          <p:cNvPr id="8" name="Content Placeholder 1"/>
          <p:cNvSpPr>
            <a:spLocks noGrp="1"/>
          </p:cNvSpPr>
          <p:nvPr>
            <p:ph sz="quarter" idx="12"/>
          </p:nvPr>
        </p:nvSpPr>
        <p:spPr>
          <a:xfrm>
            <a:off x="533400" y="1066800"/>
            <a:ext cx="8153400" cy="838200"/>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2"/>
          <p:cNvSpPr>
            <a:spLocks noGrp="1"/>
          </p:cNvSpPr>
          <p:nvPr>
            <p:ph sz="quarter" idx="13"/>
          </p:nvPr>
        </p:nvSpPr>
        <p:spPr>
          <a:xfrm>
            <a:off x="533400" y="2011680"/>
            <a:ext cx="8153400" cy="762000"/>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3"/>
          <p:cNvSpPr>
            <a:spLocks noGrp="1"/>
          </p:cNvSpPr>
          <p:nvPr>
            <p:ph sz="quarter" idx="14"/>
          </p:nvPr>
        </p:nvSpPr>
        <p:spPr>
          <a:xfrm>
            <a:off x="533400" y="2880360"/>
            <a:ext cx="8153400" cy="685800"/>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Content Placeholder 4"/>
          <p:cNvSpPr>
            <a:spLocks noGrp="1"/>
          </p:cNvSpPr>
          <p:nvPr>
            <p:ph sz="quarter" idx="15"/>
          </p:nvPr>
        </p:nvSpPr>
        <p:spPr>
          <a:xfrm>
            <a:off x="533400" y="3672840"/>
            <a:ext cx="8153400" cy="838200"/>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5"/>
          <p:cNvSpPr>
            <a:spLocks noGrp="1"/>
          </p:cNvSpPr>
          <p:nvPr>
            <p:ph sz="quarter" idx="10"/>
          </p:nvPr>
        </p:nvSpPr>
        <p:spPr>
          <a:xfrm>
            <a:off x="533400" y="4617720"/>
            <a:ext cx="8153400" cy="914400"/>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6"/>
          <p:cNvSpPr>
            <a:spLocks noGrp="1"/>
          </p:cNvSpPr>
          <p:nvPr>
            <p:ph sz="quarter" idx="11"/>
          </p:nvPr>
        </p:nvSpPr>
        <p:spPr>
          <a:xfrm>
            <a:off x="533400" y="5638800"/>
            <a:ext cx="8153400" cy="762000"/>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Jump Link"/>
          <p:cNvSpPr>
            <a:spLocks noGrp="1"/>
          </p:cNvSpPr>
          <p:nvPr>
            <p:ph type="body" sz="quarter" idx="17" hasCustomPrompt="1"/>
          </p:nvPr>
        </p:nvSpPr>
        <p:spPr>
          <a:xfrm>
            <a:off x="3465912" y="6529450"/>
            <a:ext cx="2208976" cy="99950"/>
          </a:xfrm>
          <a:prstGeom prst="rect">
            <a:avLst/>
          </a:prstGeom>
        </p:spPr>
        <p:txBody>
          <a:bodyPr lIns="0" tIns="0" rIns="0" bIns="0"/>
          <a:lstStyle>
            <a:lvl1pPr marL="0" indent="0" algn="ctr">
              <a:buNone/>
              <a:defRPr sz="800"/>
            </a:lvl1pPr>
          </a:lstStyle>
          <a:p>
            <a:pPr lvl="0"/>
            <a:r>
              <a:rPr lang="en-US" dirty="0"/>
              <a:t>Add “Access the text alternative for slide images.”</a:t>
            </a:r>
          </a:p>
        </p:txBody>
      </p:sp>
      <p:sp>
        <p:nvSpPr>
          <p:cNvPr id="11" name="Photo Credit"/>
          <p:cNvSpPr>
            <a:spLocks noGrp="1"/>
          </p:cNvSpPr>
          <p:nvPr>
            <p:ph type="body" sz="quarter" idx="16"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256202352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NoBar-12 Content Placeholders">
    <p:spTree>
      <p:nvGrpSpPr>
        <p:cNvPr id="1" name=""/>
        <p:cNvGrpSpPr/>
        <p:nvPr/>
      </p:nvGrpSpPr>
      <p:grpSpPr>
        <a:xfrm>
          <a:off x="0" y="0"/>
          <a:ext cx="0" cy="0"/>
          <a:chOff x="0" y="0"/>
          <a:chExt cx="0" cy="0"/>
        </a:xfrm>
      </p:grpSpPr>
      <p:sp>
        <p:nvSpPr>
          <p:cNvPr id="2" name="Slide Title"/>
          <p:cNvSpPr>
            <a:spLocks noGrp="1"/>
          </p:cNvSpPr>
          <p:nvPr>
            <p:ph type="title"/>
          </p:nvPr>
        </p:nvSpPr>
        <p:spPr>
          <a:xfrm>
            <a:off x="0" y="228600"/>
            <a:ext cx="9144000" cy="639762"/>
          </a:xfrm>
          <a:prstGeom prst="rect">
            <a:avLst/>
          </a:prstGeom>
        </p:spPr>
        <p:txBody>
          <a:bodyPr/>
          <a:lstStyle>
            <a:lvl1pPr>
              <a:defRPr lang="en-US" sz="3600" dirty="0">
                <a:solidFill>
                  <a:schemeClr val="bg2"/>
                </a:solidFill>
              </a:defRPr>
            </a:lvl1pPr>
          </a:lstStyle>
          <a:p>
            <a:pPr lvl="0"/>
            <a:r>
              <a:rPr lang="en-US" dirty="0"/>
              <a:t>Click to edit Master title style</a:t>
            </a:r>
          </a:p>
        </p:txBody>
      </p:sp>
      <p:sp>
        <p:nvSpPr>
          <p:cNvPr id="8" name="Content Placeholder 1"/>
          <p:cNvSpPr>
            <a:spLocks noGrp="1"/>
          </p:cNvSpPr>
          <p:nvPr>
            <p:ph sz="quarter" idx="12"/>
          </p:nvPr>
        </p:nvSpPr>
        <p:spPr>
          <a:xfrm>
            <a:off x="159416" y="1066800"/>
            <a:ext cx="4114800" cy="822960"/>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2"/>
          <p:cNvSpPr>
            <a:spLocks noGrp="1"/>
          </p:cNvSpPr>
          <p:nvPr>
            <p:ph sz="quarter" idx="13"/>
          </p:nvPr>
        </p:nvSpPr>
        <p:spPr>
          <a:xfrm>
            <a:off x="159416" y="1981200"/>
            <a:ext cx="4114800" cy="822960"/>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3"/>
          <p:cNvSpPr>
            <a:spLocks noGrp="1"/>
          </p:cNvSpPr>
          <p:nvPr>
            <p:ph sz="quarter" idx="14"/>
          </p:nvPr>
        </p:nvSpPr>
        <p:spPr>
          <a:xfrm>
            <a:off x="159416" y="2895600"/>
            <a:ext cx="4114800" cy="822960"/>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Content Placeholder 4"/>
          <p:cNvSpPr>
            <a:spLocks noGrp="1"/>
          </p:cNvSpPr>
          <p:nvPr>
            <p:ph sz="quarter" idx="15"/>
          </p:nvPr>
        </p:nvSpPr>
        <p:spPr>
          <a:xfrm>
            <a:off x="159416" y="3810000"/>
            <a:ext cx="4114800" cy="822960"/>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5"/>
          <p:cNvSpPr>
            <a:spLocks noGrp="1"/>
          </p:cNvSpPr>
          <p:nvPr>
            <p:ph sz="quarter" idx="10"/>
          </p:nvPr>
        </p:nvSpPr>
        <p:spPr>
          <a:xfrm>
            <a:off x="159416" y="4724400"/>
            <a:ext cx="4114800" cy="822960"/>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6"/>
          <p:cNvSpPr>
            <a:spLocks noGrp="1"/>
          </p:cNvSpPr>
          <p:nvPr>
            <p:ph sz="quarter" idx="11"/>
          </p:nvPr>
        </p:nvSpPr>
        <p:spPr>
          <a:xfrm>
            <a:off x="159416" y="5638800"/>
            <a:ext cx="4114800" cy="822960"/>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7"/>
          <p:cNvSpPr>
            <a:spLocks noGrp="1"/>
          </p:cNvSpPr>
          <p:nvPr>
            <p:ph sz="quarter" idx="18"/>
          </p:nvPr>
        </p:nvSpPr>
        <p:spPr>
          <a:xfrm>
            <a:off x="4800600" y="1066800"/>
            <a:ext cx="4114800" cy="822960"/>
          </a:xfrm>
          <a:prstGeom prst="rect">
            <a:avLst/>
          </a:prstGeom>
        </p:spPr>
        <p:txBody>
          <a:bodyPr/>
          <a:lstStyle>
            <a:lvl1pPr>
              <a:defRPr lang="en-US" sz="2400" smtClean="0"/>
            </a:lvl1pPr>
            <a:lvl2pPr>
              <a:defRPr lang="en-US" sz="2000" smtClean="0"/>
            </a:lvl2pPr>
            <a:lvl3pPr>
              <a:defRPr lang="en-US" sz="1800" smtClean="0"/>
            </a:lvl3pPr>
            <a:lvl4pPr>
              <a:defRPr lang="en-US" sz="1600" smtClean="0"/>
            </a:lvl4pPr>
            <a:lvl5pPr>
              <a:defRPr lang="en-US" sz="1600"/>
            </a:lvl5pPr>
          </a:lstStyle>
          <a:p>
            <a:pPr marL="0" lvl="0" indent="0">
              <a:spcAft>
                <a:spcPts val="800"/>
              </a:spcAft>
              <a:buFont typeface="Arial" panose="020B0604020202020204" pitchFamily="34" charset="0"/>
              <a:buNone/>
            </a:pPr>
            <a:r>
              <a:rPr lang="en-US" dirty="0"/>
              <a:t>Click to edit Master text styles</a:t>
            </a:r>
          </a:p>
          <a:p>
            <a:pPr marL="800100" lvl="1" indent="-342900">
              <a:spcAft>
                <a:spcPts val="800"/>
              </a:spcAft>
              <a:buFont typeface="Arial" panose="020B0604020202020204" pitchFamily="34" charset="0"/>
              <a:buChar char="•"/>
            </a:pPr>
            <a:r>
              <a:rPr lang="en-US" dirty="0"/>
              <a:t>Second level</a:t>
            </a:r>
          </a:p>
          <a:p>
            <a:pPr marL="1200150" lvl="2" indent="-285750">
              <a:spcAft>
                <a:spcPts val="800"/>
              </a:spcAft>
              <a:buFont typeface="Arial" panose="020B0604020202020204" pitchFamily="34" charset="0"/>
            </a:pPr>
            <a:r>
              <a:rPr lang="en-US" dirty="0"/>
              <a:t>Third level</a:t>
            </a:r>
          </a:p>
          <a:p>
            <a:pPr marL="1657350" lvl="3" indent="-285750">
              <a:spcAft>
                <a:spcPts val="800"/>
              </a:spcAft>
              <a:buFont typeface="Arial" panose="020B0604020202020204" pitchFamily="34" charset="0"/>
              <a:buChar char="•"/>
            </a:pPr>
            <a:r>
              <a:rPr lang="en-US" dirty="0"/>
              <a:t>Fourth level</a:t>
            </a:r>
          </a:p>
          <a:p>
            <a:pPr marL="2114550" lvl="4" indent="-285750">
              <a:spcAft>
                <a:spcPts val="800"/>
              </a:spcAft>
              <a:buFont typeface="Arial" panose="020B0604020202020204" pitchFamily="34" charset="0"/>
              <a:buChar char="•"/>
            </a:pPr>
            <a:r>
              <a:rPr lang="en-US" dirty="0"/>
              <a:t>Fifth level</a:t>
            </a:r>
          </a:p>
        </p:txBody>
      </p:sp>
      <p:sp>
        <p:nvSpPr>
          <p:cNvPr id="19" name="Content Placeholder 8"/>
          <p:cNvSpPr>
            <a:spLocks noGrp="1"/>
          </p:cNvSpPr>
          <p:nvPr>
            <p:ph sz="quarter" idx="19"/>
          </p:nvPr>
        </p:nvSpPr>
        <p:spPr>
          <a:xfrm>
            <a:off x="4800600" y="1981200"/>
            <a:ext cx="4114800" cy="822960"/>
          </a:xfrm>
          <a:prstGeom prst="rect">
            <a:avLst/>
          </a:prstGeom>
        </p:spPr>
        <p:txBody>
          <a:bodyPr/>
          <a:lstStyle>
            <a:lvl1pPr>
              <a:defRPr lang="en-US" sz="2400" smtClean="0"/>
            </a:lvl1pPr>
            <a:lvl2pPr>
              <a:defRPr lang="en-US" sz="2000" smtClean="0"/>
            </a:lvl2pPr>
            <a:lvl3pPr>
              <a:defRPr lang="en-US" sz="1800" smtClean="0"/>
            </a:lvl3pPr>
            <a:lvl4pPr>
              <a:defRPr lang="en-US" sz="1600" smtClean="0"/>
            </a:lvl4pPr>
            <a:lvl5pPr>
              <a:defRPr lang="en-US" sz="1600"/>
            </a:lvl5pPr>
          </a:lstStyle>
          <a:p>
            <a:pPr marL="0" lvl="0" indent="0">
              <a:spcAft>
                <a:spcPts val="800"/>
              </a:spcAft>
              <a:buFont typeface="Arial" panose="020B0604020202020204" pitchFamily="34" charset="0"/>
              <a:buNone/>
            </a:pPr>
            <a:r>
              <a:rPr lang="en-US"/>
              <a:t>Click to edit Master text styles</a:t>
            </a:r>
          </a:p>
          <a:p>
            <a:pPr marL="800100" lvl="1" indent="-342900">
              <a:spcAft>
                <a:spcPts val="800"/>
              </a:spcAft>
              <a:buFont typeface="Arial" panose="020B0604020202020204" pitchFamily="34" charset="0"/>
              <a:buChar char="•"/>
            </a:pPr>
            <a:r>
              <a:rPr lang="en-US"/>
              <a:t>Second level</a:t>
            </a:r>
          </a:p>
          <a:p>
            <a:pPr marL="1200150" lvl="2" indent="-285750">
              <a:spcAft>
                <a:spcPts val="800"/>
              </a:spcAft>
              <a:buFont typeface="Arial" panose="020B0604020202020204" pitchFamily="34" charset="0"/>
            </a:pPr>
            <a:r>
              <a:rPr lang="en-US"/>
              <a:t>Third level</a:t>
            </a:r>
          </a:p>
          <a:p>
            <a:pPr marL="1657350" lvl="3" indent="-285750">
              <a:spcAft>
                <a:spcPts val="800"/>
              </a:spcAft>
              <a:buFont typeface="Arial" panose="020B0604020202020204" pitchFamily="34" charset="0"/>
              <a:buChar char="•"/>
            </a:pPr>
            <a:r>
              <a:rPr lang="en-US"/>
              <a:t>Fourth level</a:t>
            </a:r>
          </a:p>
          <a:p>
            <a:pPr marL="2114550" lvl="4" indent="-285750">
              <a:spcAft>
                <a:spcPts val="800"/>
              </a:spcAft>
              <a:buFont typeface="Arial" panose="020B0604020202020204" pitchFamily="34" charset="0"/>
              <a:buChar char="•"/>
            </a:pPr>
            <a:r>
              <a:rPr lang="en-US"/>
              <a:t>Fifth level</a:t>
            </a:r>
          </a:p>
        </p:txBody>
      </p:sp>
      <p:sp>
        <p:nvSpPr>
          <p:cNvPr id="21" name="Content Placeholder 9"/>
          <p:cNvSpPr>
            <a:spLocks noGrp="1"/>
          </p:cNvSpPr>
          <p:nvPr>
            <p:ph sz="quarter" idx="20"/>
          </p:nvPr>
        </p:nvSpPr>
        <p:spPr>
          <a:xfrm>
            <a:off x="4800600" y="2895600"/>
            <a:ext cx="4114800" cy="822960"/>
          </a:xfrm>
          <a:prstGeom prst="rect">
            <a:avLst/>
          </a:prstGeom>
        </p:spPr>
        <p:txBody>
          <a:bodyPr/>
          <a:lstStyle>
            <a:lvl1pPr>
              <a:defRPr lang="en-US" sz="2400" smtClean="0"/>
            </a:lvl1pPr>
            <a:lvl2pPr>
              <a:defRPr lang="en-US" sz="2000" smtClean="0"/>
            </a:lvl2pPr>
            <a:lvl3pPr>
              <a:defRPr lang="en-US" sz="1800" smtClean="0"/>
            </a:lvl3pPr>
            <a:lvl4pPr>
              <a:defRPr lang="en-US" sz="1600" smtClean="0"/>
            </a:lvl4pPr>
            <a:lvl5pPr>
              <a:defRPr lang="en-US" sz="1600"/>
            </a:lvl5pPr>
          </a:lstStyle>
          <a:p>
            <a:pPr marL="0" lvl="0" indent="0">
              <a:spcAft>
                <a:spcPts val="800"/>
              </a:spcAft>
              <a:buFont typeface="Arial" panose="020B0604020202020204" pitchFamily="34" charset="0"/>
              <a:buNone/>
            </a:pPr>
            <a:r>
              <a:rPr lang="en-US"/>
              <a:t>Click to edit Master text styles</a:t>
            </a:r>
          </a:p>
          <a:p>
            <a:pPr marL="800100" lvl="1" indent="-342900">
              <a:spcAft>
                <a:spcPts val="800"/>
              </a:spcAft>
              <a:buFont typeface="Arial" panose="020B0604020202020204" pitchFamily="34" charset="0"/>
              <a:buChar char="•"/>
            </a:pPr>
            <a:r>
              <a:rPr lang="en-US"/>
              <a:t>Second level</a:t>
            </a:r>
          </a:p>
          <a:p>
            <a:pPr marL="1200150" lvl="2" indent="-285750">
              <a:spcAft>
                <a:spcPts val="800"/>
              </a:spcAft>
              <a:buFont typeface="Arial" panose="020B0604020202020204" pitchFamily="34" charset="0"/>
            </a:pPr>
            <a:r>
              <a:rPr lang="en-US"/>
              <a:t>Third level</a:t>
            </a:r>
          </a:p>
          <a:p>
            <a:pPr marL="1657350" lvl="3" indent="-285750">
              <a:spcAft>
                <a:spcPts val="800"/>
              </a:spcAft>
              <a:buFont typeface="Arial" panose="020B0604020202020204" pitchFamily="34" charset="0"/>
              <a:buChar char="•"/>
            </a:pPr>
            <a:r>
              <a:rPr lang="en-US"/>
              <a:t>Fourth level</a:t>
            </a:r>
          </a:p>
          <a:p>
            <a:pPr marL="2114550" lvl="4" indent="-285750">
              <a:spcAft>
                <a:spcPts val="800"/>
              </a:spcAft>
              <a:buFont typeface="Arial" panose="020B0604020202020204" pitchFamily="34" charset="0"/>
              <a:buChar char="•"/>
            </a:pPr>
            <a:r>
              <a:rPr lang="en-US"/>
              <a:t>Fifth level</a:t>
            </a:r>
          </a:p>
        </p:txBody>
      </p:sp>
      <p:sp>
        <p:nvSpPr>
          <p:cNvPr id="23" name="Content Placeholder 10"/>
          <p:cNvSpPr>
            <a:spLocks noGrp="1"/>
          </p:cNvSpPr>
          <p:nvPr>
            <p:ph sz="quarter" idx="21"/>
          </p:nvPr>
        </p:nvSpPr>
        <p:spPr>
          <a:xfrm>
            <a:off x="4800600" y="3810000"/>
            <a:ext cx="4114800" cy="822960"/>
          </a:xfrm>
          <a:prstGeom prst="rect">
            <a:avLst/>
          </a:prstGeom>
        </p:spPr>
        <p:txBody>
          <a:bodyPr/>
          <a:lstStyle>
            <a:lvl1pPr>
              <a:defRPr lang="en-US" sz="2400" smtClean="0"/>
            </a:lvl1pPr>
            <a:lvl2pPr>
              <a:defRPr lang="en-US" sz="2000" smtClean="0"/>
            </a:lvl2pPr>
            <a:lvl3pPr>
              <a:defRPr lang="en-US" sz="1800" smtClean="0"/>
            </a:lvl3pPr>
            <a:lvl4pPr>
              <a:defRPr lang="en-US" sz="1600" smtClean="0"/>
            </a:lvl4pPr>
            <a:lvl5pPr>
              <a:defRPr lang="en-US" sz="1600"/>
            </a:lvl5pPr>
          </a:lstStyle>
          <a:p>
            <a:pPr marL="0" lvl="0" indent="0">
              <a:spcAft>
                <a:spcPts val="800"/>
              </a:spcAft>
              <a:buFont typeface="Arial" panose="020B0604020202020204" pitchFamily="34" charset="0"/>
              <a:buNone/>
            </a:pPr>
            <a:r>
              <a:rPr lang="en-US"/>
              <a:t>Click to edit Master text styles</a:t>
            </a:r>
          </a:p>
          <a:p>
            <a:pPr marL="800100" lvl="1" indent="-342900">
              <a:spcAft>
                <a:spcPts val="800"/>
              </a:spcAft>
              <a:buFont typeface="Arial" panose="020B0604020202020204" pitchFamily="34" charset="0"/>
              <a:buChar char="•"/>
            </a:pPr>
            <a:r>
              <a:rPr lang="en-US"/>
              <a:t>Second level</a:t>
            </a:r>
          </a:p>
          <a:p>
            <a:pPr marL="1200150" lvl="2" indent="-285750">
              <a:spcAft>
                <a:spcPts val="800"/>
              </a:spcAft>
              <a:buFont typeface="Arial" panose="020B0604020202020204" pitchFamily="34" charset="0"/>
            </a:pPr>
            <a:r>
              <a:rPr lang="en-US"/>
              <a:t>Third level</a:t>
            </a:r>
          </a:p>
          <a:p>
            <a:pPr marL="1657350" lvl="3" indent="-285750">
              <a:spcAft>
                <a:spcPts val="800"/>
              </a:spcAft>
              <a:buFont typeface="Arial" panose="020B0604020202020204" pitchFamily="34" charset="0"/>
              <a:buChar char="•"/>
            </a:pPr>
            <a:r>
              <a:rPr lang="en-US"/>
              <a:t>Fourth level</a:t>
            </a:r>
          </a:p>
          <a:p>
            <a:pPr marL="2114550" lvl="4" indent="-285750">
              <a:spcAft>
                <a:spcPts val="800"/>
              </a:spcAft>
              <a:buFont typeface="Arial" panose="020B0604020202020204" pitchFamily="34" charset="0"/>
              <a:buChar char="•"/>
            </a:pPr>
            <a:r>
              <a:rPr lang="en-US"/>
              <a:t>Fifth level</a:t>
            </a:r>
          </a:p>
        </p:txBody>
      </p:sp>
      <p:sp>
        <p:nvSpPr>
          <p:cNvPr id="25" name="Content Placeholder 11"/>
          <p:cNvSpPr>
            <a:spLocks noGrp="1"/>
          </p:cNvSpPr>
          <p:nvPr>
            <p:ph sz="quarter" idx="22"/>
          </p:nvPr>
        </p:nvSpPr>
        <p:spPr>
          <a:xfrm>
            <a:off x="4800600" y="4724400"/>
            <a:ext cx="4114800" cy="822960"/>
          </a:xfrm>
          <a:prstGeom prst="rect">
            <a:avLst/>
          </a:prstGeom>
        </p:spPr>
        <p:txBody>
          <a:bodyPr/>
          <a:lstStyle>
            <a:lvl1pPr>
              <a:defRPr lang="en-US" sz="2400" smtClean="0"/>
            </a:lvl1pPr>
            <a:lvl2pPr>
              <a:defRPr lang="en-US" sz="2000" smtClean="0"/>
            </a:lvl2pPr>
            <a:lvl3pPr>
              <a:defRPr lang="en-US" sz="1800" smtClean="0"/>
            </a:lvl3pPr>
            <a:lvl4pPr>
              <a:defRPr lang="en-US" sz="1600" smtClean="0"/>
            </a:lvl4pPr>
            <a:lvl5pPr>
              <a:defRPr lang="en-US" sz="1600"/>
            </a:lvl5pPr>
          </a:lstStyle>
          <a:p>
            <a:pPr marL="0" lvl="0" indent="0">
              <a:spcAft>
                <a:spcPts val="800"/>
              </a:spcAft>
              <a:buFont typeface="Arial" panose="020B0604020202020204" pitchFamily="34" charset="0"/>
              <a:buNone/>
            </a:pPr>
            <a:r>
              <a:rPr lang="en-US"/>
              <a:t>Click to edit Master text styles</a:t>
            </a:r>
          </a:p>
          <a:p>
            <a:pPr marL="800100" lvl="1" indent="-342900">
              <a:spcAft>
                <a:spcPts val="800"/>
              </a:spcAft>
              <a:buFont typeface="Arial" panose="020B0604020202020204" pitchFamily="34" charset="0"/>
              <a:buChar char="•"/>
            </a:pPr>
            <a:r>
              <a:rPr lang="en-US"/>
              <a:t>Second level</a:t>
            </a:r>
          </a:p>
          <a:p>
            <a:pPr marL="1200150" lvl="2" indent="-285750">
              <a:spcAft>
                <a:spcPts val="800"/>
              </a:spcAft>
              <a:buFont typeface="Arial" panose="020B0604020202020204" pitchFamily="34" charset="0"/>
            </a:pPr>
            <a:r>
              <a:rPr lang="en-US"/>
              <a:t>Third level</a:t>
            </a:r>
          </a:p>
          <a:p>
            <a:pPr marL="1657350" lvl="3" indent="-285750">
              <a:spcAft>
                <a:spcPts val="800"/>
              </a:spcAft>
              <a:buFont typeface="Arial" panose="020B0604020202020204" pitchFamily="34" charset="0"/>
              <a:buChar char="•"/>
            </a:pPr>
            <a:r>
              <a:rPr lang="en-US"/>
              <a:t>Fourth level</a:t>
            </a:r>
          </a:p>
          <a:p>
            <a:pPr marL="2114550" lvl="4" indent="-285750">
              <a:spcAft>
                <a:spcPts val="800"/>
              </a:spcAft>
              <a:buFont typeface="Arial" panose="020B0604020202020204" pitchFamily="34" charset="0"/>
              <a:buChar char="•"/>
            </a:pPr>
            <a:r>
              <a:rPr lang="en-US"/>
              <a:t>Fifth level</a:t>
            </a:r>
          </a:p>
        </p:txBody>
      </p:sp>
      <p:sp>
        <p:nvSpPr>
          <p:cNvPr id="27" name="Content Placeholder 12"/>
          <p:cNvSpPr>
            <a:spLocks noGrp="1"/>
          </p:cNvSpPr>
          <p:nvPr>
            <p:ph sz="quarter" idx="23"/>
          </p:nvPr>
        </p:nvSpPr>
        <p:spPr>
          <a:xfrm>
            <a:off x="4800600" y="5638800"/>
            <a:ext cx="4114800" cy="822960"/>
          </a:xfrm>
          <a:prstGeom prst="rect">
            <a:avLst/>
          </a:prstGeom>
        </p:spPr>
        <p:txBody>
          <a:bodyPr/>
          <a:lstStyle>
            <a:lvl1pPr>
              <a:defRPr lang="en-US" sz="2400" smtClean="0"/>
            </a:lvl1pPr>
            <a:lvl2pPr>
              <a:defRPr lang="en-US" sz="2000" smtClean="0"/>
            </a:lvl2pPr>
            <a:lvl3pPr>
              <a:defRPr lang="en-US" sz="1800" smtClean="0"/>
            </a:lvl3pPr>
            <a:lvl4pPr>
              <a:defRPr lang="en-US" sz="1600" smtClean="0"/>
            </a:lvl4pPr>
            <a:lvl5pPr>
              <a:defRPr lang="en-US" sz="1600"/>
            </a:lvl5pPr>
          </a:lstStyle>
          <a:p>
            <a:pPr marL="0" lvl="0" indent="0">
              <a:spcAft>
                <a:spcPts val="800"/>
              </a:spcAft>
              <a:buFont typeface="Arial" panose="020B0604020202020204" pitchFamily="34" charset="0"/>
              <a:buNone/>
            </a:pPr>
            <a:r>
              <a:rPr lang="en-US"/>
              <a:t>Click to edit Master text styles</a:t>
            </a:r>
          </a:p>
          <a:p>
            <a:pPr marL="800100" lvl="1" indent="-342900">
              <a:spcAft>
                <a:spcPts val="800"/>
              </a:spcAft>
              <a:buFont typeface="Arial" panose="020B0604020202020204" pitchFamily="34" charset="0"/>
              <a:buChar char="•"/>
            </a:pPr>
            <a:r>
              <a:rPr lang="en-US"/>
              <a:t>Second level</a:t>
            </a:r>
          </a:p>
          <a:p>
            <a:pPr marL="1200150" lvl="2" indent="-285750">
              <a:spcAft>
                <a:spcPts val="800"/>
              </a:spcAft>
              <a:buFont typeface="Arial" panose="020B0604020202020204" pitchFamily="34" charset="0"/>
            </a:pPr>
            <a:r>
              <a:rPr lang="en-US"/>
              <a:t>Third level</a:t>
            </a:r>
          </a:p>
          <a:p>
            <a:pPr marL="1657350" lvl="3" indent="-285750">
              <a:spcAft>
                <a:spcPts val="800"/>
              </a:spcAft>
              <a:buFont typeface="Arial" panose="020B0604020202020204" pitchFamily="34" charset="0"/>
              <a:buChar char="•"/>
            </a:pPr>
            <a:r>
              <a:rPr lang="en-US"/>
              <a:t>Fourth level</a:t>
            </a:r>
          </a:p>
          <a:p>
            <a:pPr marL="2114550" lvl="4" indent="-285750">
              <a:spcAft>
                <a:spcPts val="800"/>
              </a:spcAft>
              <a:buFont typeface="Arial" panose="020B0604020202020204" pitchFamily="34" charset="0"/>
              <a:buChar char="•"/>
            </a:pPr>
            <a:r>
              <a:rPr lang="en-US"/>
              <a:t>Fifth level</a:t>
            </a:r>
          </a:p>
        </p:txBody>
      </p:sp>
      <p:sp>
        <p:nvSpPr>
          <p:cNvPr id="13" name="Jump Link"/>
          <p:cNvSpPr>
            <a:spLocks noGrp="1"/>
          </p:cNvSpPr>
          <p:nvPr>
            <p:ph type="body" sz="quarter" idx="17" hasCustomPrompt="1"/>
          </p:nvPr>
        </p:nvSpPr>
        <p:spPr>
          <a:xfrm>
            <a:off x="3467512" y="6529450"/>
            <a:ext cx="2208976" cy="99950"/>
          </a:xfrm>
          <a:prstGeom prst="rect">
            <a:avLst/>
          </a:prstGeom>
        </p:spPr>
        <p:txBody>
          <a:bodyPr lIns="0" tIns="0" rIns="0" bIns="0"/>
          <a:lstStyle>
            <a:lvl1pPr marL="0" indent="0" algn="ctr">
              <a:buNone/>
              <a:defRPr sz="800"/>
            </a:lvl1pPr>
          </a:lstStyle>
          <a:p>
            <a:pPr lvl="0"/>
            <a:r>
              <a:rPr lang="en-US" dirty="0"/>
              <a:t>Add “Access the text alternative for slide images.”</a:t>
            </a:r>
          </a:p>
        </p:txBody>
      </p:sp>
      <p:sp>
        <p:nvSpPr>
          <p:cNvPr id="11" name="Photo Credit"/>
          <p:cNvSpPr>
            <a:spLocks noGrp="1"/>
          </p:cNvSpPr>
          <p:nvPr>
            <p:ph type="body" sz="quarter" idx="16"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398054064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NoBar-Two Content">
    <p:spTree>
      <p:nvGrpSpPr>
        <p:cNvPr id="1" name=""/>
        <p:cNvGrpSpPr/>
        <p:nvPr/>
      </p:nvGrpSpPr>
      <p:grpSpPr>
        <a:xfrm>
          <a:off x="0" y="0"/>
          <a:ext cx="0" cy="0"/>
          <a:chOff x="0" y="0"/>
          <a:chExt cx="0" cy="0"/>
        </a:xfrm>
      </p:grpSpPr>
      <p:sp>
        <p:nvSpPr>
          <p:cNvPr id="7" name="Slide Title"/>
          <p:cNvSpPr>
            <a:spLocks noGrp="1"/>
          </p:cNvSpPr>
          <p:nvPr>
            <p:ph type="title"/>
          </p:nvPr>
        </p:nvSpPr>
        <p:spPr>
          <a:xfrm>
            <a:off x="-1" y="228600"/>
            <a:ext cx="9144001" cy="609600"/>
          </a:xfrm>
          <a:prstGeom prst="rect">
            <a:avLst/>
          </a:prstGeom>
        </p:spPr>
        <p:txBody>
          <a:bodyPr/>
          <a:lstStyle>
            <a:lvl1pPr>
              <a:defRPr sz="3600">
                <a:solidFill>
                  <a:schemeClr val="bg2"/>
                </a:solidFill>
              </a:defRPr>
            </a:lvl1pPr>
          </a:lstStyle>
          <a:p>
            <a:r>
              <a:rPr lang="en-US" dirty="0"/>
              <a:t>Click to edit Master title style</a:t>
            </a:r>
          </a:p>
        </p:txBody>
      </p:sp>
      <p:sp>
        <p:nvSpPr>
          <p:cNvPr id="3" name="Content Placeholder 1"/>
          <p:cNvSpPr>
            <a:spLocks noGrp="1"/>
          </p:cNvSpPr>
          <p:nvPr>
            <p:ph sz="half" idx="1"/>
          </p:nvPr>
        </p:nvSpPr>
        <p:spPr>
          <a:xfrm>
            <a:off x="457200" y="914400"/>
            <a:ext cx="4038600" cy="5615940"/>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2"/>
          <p:cNvSpPr>
            <a:spLocks noGrp="1"/>
          </p:cNvSpPr>
          <p:nvPr>
            <p:ph sz="half" idx="2"/>
          </p:nvPr>
        </p:nvSpPr>
        <p:spPr>
          <a:xfrm>
            <a:off x="4648200" y="914400"/>
            <a:ext cx="4038600" cy="5615940"/>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Jump Link"/>
          <p:cNvSpPr>
            <a:spLocks noGrp="1"/>
          </p:cNvSpPr>
          <p:nvPr>
            <p:ph type="body" sz="quarter" idx="17" hasCustomPrompt="1"/>
          </p:nvPr>
        </p:nvSpPr>
        <p:spPr>
          <a:xfrm>
            <a:off x="3465912" y="6553200"/>
            <a:ext cx="2208976" cy="99950"/>
          </a:xfrm>
          <a:prstGeom prst="rect">
            <a:avLst/>
          </a:prstGeom>
        </p:spPr>
        <p:txBody>
          <a:bodyPr lIns="0" tIns="0" rIns="0" bIns="0"/>
          <a:lstStyle>
            <a:lvl1pPr marL="0" indent="0" algn="ctr">
              <a:buNone/>
              <a:defRPr sz="800"/>
            </a:lvl1pPr>
          </a:lstStyle>
          <a:p>
            <a:pPr lvl="0"/>
            <a:r>
              <a:rPr lang="en-US" dirty="0"/>
              <a:t>Add “Access the text alternative for slide images.”</a:t>
            </a:r>
          </a:p>
        </p:txBody>
      </p:sp>
      <p:sp>
        <p:nvSpPr>
          <p:cNvPr id="10"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21187976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RedTagline-Gray BG, Title-Only Left">
    <p:spTree>
      <p:nvGrpSpPr>
        <p:cNvPr id="1" name=""/>
        <p:cNvGrpSpPr/>
        <p:nvPr/>
      </p:nvGrpSpPr>
      <p:grpSpPr>
        <a:xfrm>
          <a:off x="0" y="0"/>
          <a:ext cx="0" cy="0"/>
          <a:chOff x="0" y="0"/>
          <a:chExt cx="0" cy="0"/>
        </a:xfrm>
      </p:grpSpPr>
      <p:sp>
        <p:nvSpPr>
          <p:cNvPr id="8" name="Title Background"/>
          <p:cNvSpPr/>
          <p:nvPr userDrawn="1"/>
        </p:nvSpPr>
        <p:spPr>
          <a:xfrm>
            <a:off x="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49530" y="3581400"/>
            <a:ext cx="5615940" cy="1371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a:t>Click to edit Master title style</a:t>
            </a:r>
            <a:endParaRPr lang="en-US" dirty="0"/>
          </a:p>
        </p:txBody>
      </p:sp>
      <p:sp>
        <p:nvSpPr>
          <p:cNvPr id="6" name="Photo Credit"/>
          <p:cNvSpPr>
            <a:spLocks noGrp="1"/>
          </p:cNvSpPr>
          <p:nvPr>
            <p:ph type="body" sz="quarter" idx="11" hasCustomPrompt="1"/>
          </p:nvPr>
        </p:nvSpPr>
        <p:spPr>
          <a:xfrm>
            <a:off x="6477000" y="6422066"/>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33368280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NoBar-Two-Up Comparison">
    <p:spTree>
      <p:nvGrpSpPr>
        <p:cNvPr id="1" name=""/>
        <p:cNvGrpSpPr/>
        <p:nvPr/>
      </p:nvGrpSpPr>
      <p:grpSpPr>
        <a:xfrm>
          <a:off x="0" y="0"/>
          <a:ext cx="0" cy="0"/>
          <a:chOff x="0" y="0"/>
          <a:chExt cx="0" cy="0"/>
        </a:xfrm>
      </p:grpSpPr>
      <p:sp>
        <p:nvSpPr>
          <p:cNvPr id="9" name="Slide Title"/>
          <p:cNvSpPr>
            <a:spLocks noGrp="1"/>
          </p:cNvSpPr>
          <p:nvPr>
            <p:ph type="title"/>
          </p:nvPr>
        </p:nvSpPr>
        <p:spPr>
          <a:xfrm>
            <a:off x="-20713" y="228600"/>
            <a:ext cx="9185426" cy="609600"/>
          </a:xfrm>
          <a:prstGeom prst="rect">
            <a:avLst/>
          </a:prstGeom>
        </p:spPr>
        <p:txBody>
          <a:bodyPr/>
          <a:lstStyle>
            <a:lvl1pPr>
              <a:defRPr sz="3600">
                <a:solidFill>
                  <a:schemeClr val="bg2"/>
                </a:solidFill>
              </a:defRPr>
            </a:lvl1pPr>
          </a:lstStyle>
          <a:p>
            <a:r>
              <a:rPr lang="en-US" dirty="0"/>
              <a:t>Click to edit Master title style</a:t>
            </a:r>
          </a:p>
        </p:txBody>
      </p:sp>
      <p:sp>
        <p:nvSpPr>
          <p:cNvPr id="3" name="Header 1"/>
          <p:cNvSpPr>
            <a:spLocks noGrp="1"/>
          </p:cNvSpPr>
          <p:nvPr>
            <p:ph type="body" idx="1"/>
          </p:nvPr>
        </p:nvSpPr>
        <p:spPr>
          <a:xfrm>
            <a:off x="455612" y="960438"/>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1"/>
          <p:cNvSpPr>
            <a:spLocks noGrp="1"/>
          </p:cNvSpPr>
          <p:nvPr>
            <p:ph sz="half" idx="2"/>
          </p:nvPr>
        </p:nvSpPr>
        <p:spPr>
          <a:xfrm>
            <a:off x="457201" y="1600200"/>
            <a:ext cx="4040188" cy="4912202"/>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Header 2"/>
          <p:cNvSpPr>
            <a:spLocks noGrp="1"/>
          </p:cNvSpPr>
          <p:nvPr>
            <p:ph type="body" sz="quarter" idx="3"/>
          </p:nvPr>
        </p:nvSpPr>
        <p:spPr>
          <a:xfrm>
            <a:off x="4645026" y="960438"/>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2"/>
          <p:cNvSpPr>
            <a:spLocks noGrp="1"/>
          </p:cNvSpPr>
          <p:nvPr>
            <p:ph sz="quarter" idx="4"/>
          </p:nvPr>
        </p:nvSpPr>
        <p:spPr>
          <a:xfrm>
            <a:off x="4645026" y="1600200"/>
            <a:ext cx="4041775" cy="4912202"/>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Jump Link"/>
          <p:cNvSpPr>
            <a:spLocks noGrp="1"/>
          </p:cNvSpPr>
          <p:nvPr>
            <p:ph type="body" sz="quarter" idx="17" hasCustomPrompt="1"/>
          </p:nvPr>
        </p:nvSpPr>
        <p:spPr>
          <a:xfrm>
            <a:off x="3465912" y="6553200"/>
            <a:ext cx="2208976" cy="99950"/>
          </a:xfrm>
          <a:prstGeom prst="rect">
            <a:avLst/>
          </a:prstGeom>
        </p:spPr>
        <p:txBody>
          <a:bodyPr lIns="0" tIns="0" rIns="0" bIns="0"/>
          <a:lstStyle>
            <a:lvl1pPr marL="0" indent="0" algn="ctr">
              <a:buNone/>
              <a:defRPr sz="800"/>
            </a:lvl1pPr>
          </a:lstStyle>
          <a:p>
            <a:pPr lvl="0"/>
            <a:r>
              <a:rPr lang="en-US" dirty="0"/>
              <a:t>Add “Access the text alternative for slide images.”</a:t>
            </a:r>
          </a:p>
        </p:txBody>
      </p:sp>
      <p:sp>
        <p:nvSpPr>
          <p:cNvPr id="12"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87407346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NoBar-4-up_Comparison">
    <p:spTree>
      <p:nvGrpSpPr>
        <p:cNvPr id="1" name=""/>
        <p:cNvGrpSpPr/>
        <p:nvPr/>
      </p:nvGrpSpPr>
      <p:grpSpPr>
        <a:xfrm>
          <a:off x="0" y="0"/>
          <a:ext cx="0" cy="0"/>
          <a:chOff x="0" y="0"/>
          <a:chExt cx="0" cy="0"/>
        </a:xfrm>
      </p:grpSpPr>
      <p:sp>
        <p:nvSpPr>
          <p:cNvPr id="9" name="Slide Title"/>
          <p:cNvSpPr>
            <a:spLocks noGrp="1"/>
          </p:cNvSpPr>
          <p:nvPr>
            <p:ph type="title"/>
          </p:nvPr>
        </p:nvSpPr>
        <p:spPr>
          <a:xfrm>
            <a:off x="-20713" y="228600"/>
            <a:ext cx="9185426" cy="609600"/>
          </a:xfrm>
          <a:prstGeom prst="rect">
            <a:avLst/>
          </a:prstGeom>
        </p:spPr>
        <p:txBody>
          <a:bodyPr/>
          <a:lstStyle>
            <a:lvl1pPr>
              <a:defRPr sz="3600">
                <a:solidFill>
                  <a:schemeClr val="bg2"/>
                </a:solidFill>
              </a:defRPr>
            </a:lvl1pPr>
          </a:lstStyle>
          <a:p>
            <a:r>
              <a:rPr lang="en-US" dirty="0"/>
              <a:t>Click to edit Master title style</a:t>
            </a:r>
          </a:p>
        </p:txBody>
      </p:sp>
      <p:sp>
        <p:nvSpPr>
          <p:cNvPr id="3" name="Header 1"/>
          <p:cNvSpPr>
            <a:spLocks noGrp="1"/>
          </p:cNvSpPr>
          <p:nvPr>
            <p:ph type="body" idx="1"/>
          </p:nvPr>
        </p:nvSpPr>
        <p:spPr>
          <a:xfrm>
            <a:off x="457201" y="960438"/>
            <a:ext cx="4040188" cy="639762"/>
          </a:xfrm>
          <a:prstGeom prst="rect">
            <a:avLst/>
          </a:prstGeo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1"/>
          <p:cNvSpPr>
            <a:spLocks noGrp="1"/>
          </p:cNvSpPr>
          <p:nvPr>
            <p:ph sz="half" idx="2"/>
          </p:nvPr>
        </p:nvSpPr>
        <p:spPr>
          <a:xfrm>
            <a:off x="457201" y="1600200"/>
            <a:ext cx="4040188" cy="1752600"/>
          </a:xfrm>
          <a:prstGeom prst="rect">
            <a:avLst/>
          </a:prstGeom>
        </p:spPr>
        <p:txBody>
          <a:bodyPr/>
          <a:lstStyle>
            <a:lvl1pPr marL="0" indent="0">
              <a:spcAft>
                <a:spcPts val="800"/>
              </a:spcAft>
              <a:buFont typeface="Arial" panose="020B0604020202020204" pitchFamily="34" charset="0"/>
              <a:buNone/>
              <a:defRPr sz="2000"/>
            </a:lvl1pPr>
            <a:lvl2pPr marL="742950" indent="-285750">
              <a:spcAft>
                <a:spcPts val="800"/>
              </a:spcAft>
              <a:buFont typeface="Arial" panose="020B0604020202020204" pitchFamily="34" charset="0"/>
              <a:buChar char="•"/>
              <a:defRPr sz="1800"/>
            </a:lvl2pPr>
            <a:lvl3pPr marL="1200150" indent="-285750">
              <a:spcAft>
                <a:spcPts val="800"/>
              </a:spcAft>
              <a:buFont typeface="Arial" panose="020B0604020202020204" pitchFamily="34" charset="0"/>
              <a:buChar char="•"/>
              <a:defRPr sz="1600"/>
            </a:lvl3pPr>
            <a:lvl4pPr marL="1657350" indent="-285750">
              <a:spcAft>
                <a:spcPts val="800"/>
              </a:spcAft>
              <a:buFont typeface="Arial" panose="020B0604020202020204" pitchFamily="34" charset="0"/>
              <a:buChar char="•"/>
              <a:defRPr sz="1400"/>
            </a:lvl4pPr>
            <a:lvl5pPr marL="2114550" indent="-285750">
              <a:spcAft>
                <a:spcPts val="800"/>
              </a:spcAft>
              <a:buFont typeface="Arial" panose="020B0604020202020204" pitchFamily="34" charset="0"/>
              <a:buChar cha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Header 2"/>
          <p:cNvSpPr>
            <a:spLocks noGrp="1"/>
          </p:cNvSpPr>
          <p:nvPr>
            <p:ph type="body" sz="quarter" idx="3"/>
          </p:nvPr>
        </p:nvSpPr>
        <p:spPr>
          <a:xfrm>
            <a:off x="4645026" y="960438"/>
            <a:ext cx="4041775" cy="639762"/>
          </a:xfrm>
          <a:prstGeom prst="rect">
            <a:avLst/>
          </a:prstGeo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2"/>
          <p:cNvSpPr>
            <a:spLocks noGrp="1"/>
          </p:cNvSpPr>
          <p:nvPr>
            <p:ph sz="quarter" idx="4"/>
          </p:nvPr>
        </p:nvSpPr>
        <p:spPr>
          <a:xfrm>
            <a:off x="4645026" y="1600200"/>
            <a:ext cx="4041775" cy="1752600"/>
          </a:xfrm>
          <a:prstGeom prst="rect">
            <a:avLst/>
          </a:prstGeom>
        </p:spPr>
        <p:txBody>
          <a:bodyPr/>
          <a:lstStyle>
            <a:lvl1pPr marL="0" indent="0">
              <a:spcAft>
                <a:spcPts val="800"/>
              </a:spcAft>
              <a:buFont typeface="Arial" panose="020B0604020202020204" pitchFamily="34" charset="0"/>
              <a:buNone/>
              <a:defRPr sz="2000"/>
            </a:lvl1pPr>
            <a:lvl2pPr marL="742950" indent="-285750">
              <a:spcAft>
                <a:spcPts val="800"/>
              </a:spcAft>
              <a:buFont typeface="Arial" panose="020B0604020202020204" pitchFamily="34" charset="0"/>
              <a:buChar char="•"/>
              <a:defRPr sz="1800"/>
            </a:lvl2pPr>
            <a:lvl3pPr marL="1200150" indent="-285750">
              <a:spcAft>
                <a:spcPts val="800"/>
              </a:spcAft>
              <a:buFont typeface="Arial" panose="020B0604020202020204" pitchFamily="34" charset="0"/>
              <a:buChar char="•"/>
              <a:defRPr sz="1600"/>
            </a:lvl3pPr>
            <a:lvl4pPr marL="1657350" indent="-285750">
              <a:spcAft>
                <a:spcPts val="800"/>
              </a:spcAft>
              <a:buFont typeface="Arial" panose="020B0604020202020204" pitchFamily="34" charset="0"/>
              <a:buChar char="•"/>
              <a:defRPr sz="1400"/>
            </a:lvl4pPr>
            <a:lvl5pPr marL="2114550" indent="-285750">
              <a:spcAft>
                <a:spcPts val="800"/>
              </a:spcAft>
              <a:buFont typeface="Arial" panose="020B0604020202020204" pitchFamily="34" charset="0"/>
              <a:buChar cha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Header 3"/>
          <p:cNvSpPr>
            <a:spLocks noGrp="1"/>
          </p:cNvSpPr>
          <p:nvPr>
            <p:ph type="body" sz="quarter" idx="12"/>
          </p:nvPr>
        </p:nvSpPr>
        <p:spPr>
          <a:xfrm>
            <a:off x="457200" y="3581400"/>
            <a:ext cx="4038600" cy="609600"/>
          </a:xfrm>
          <a:prstGeom prst="rect">
            <a:avLst/>
          </a:prstGeom>
        </p:spPr>
        <p:txBody>
          <a:bodyPr anchor="b"/>
          <a:lstStyle>
            <a:lvl1pPr>
              <a:defRPr lang="en-US" sz="2000" b="1" kern="1200" dirty="0">
                <a:solidFill>
                  <a:schemeClr val="tx1"/>
                </a:solidFill>
                <a:latin typeface="+mn-lt"/>
                <a:ea typeface="+mn-ea"/>
                <a:cs typeface="+mn-cs"/>
              </a:defRPr>
            </a:lvl1pPr>
          </a:lstStyle>
          <a:p>
            <a:pPr marL="0" lvl="0" indent="0" algn="l" defTabSz="457200" rtl="0" eaLnBrk="1" latinLnBrk="0" hangingPunct="1">
              <a:spcBef>
                <a:spcPct val="20000"/>
              </a:spcBef>
              <a:buFont typeface="Arial"/>
              <a:buNone/>
            </a:pPr>
            <a:r>
              <a:rPr lang="en-US" dirty="0"/>
              <a:t>Click to edit Master text styles</a:t>
            </a:r>
          </a:p>
        </p:txBody>
      </p:sp>
      <p:sp>
        <p:nvSpPr>
          <p:cNvPr id="14" name="Content Placeholder 3"/>
          <p:cNvSpPr>
            <a:spLocks noGrp="1"/>
          </p:cNvSpPr>
          <p:nvPr>
            <p:ph sz="half" idx="14"/>
          </p:nvPr>
        </p:nvSpPr>
        <p:spPr>
          <a:xfrm>
            <a:off x="457200" y="4191000"/>
            <a:ext cx="4040188" cy="1752600"/>
          </a:xfrm>
          <a:prstGeom prst="rect">
            <a:avLst/>
          </a:prstGeom>
        </p:spPr>
        <p:txBody>
          <a:bodyPr/>
          <a:lstStyle>
            <a:lvl1pPr marL="0" indent="0">
              <a:spcAft>
                <a:spcPts val="800"/>
              </a:spcAft>
              <a:buFont typeface="Arial" panose="020B0604020202020204" pitchFamily="34" charset="0"/>
              <a:buNone/>
              <a:defRPr sz="2000"/>
            </a:lvl1pPr>
            <a:lvl2pPr marL="742950" indent="-285750">
              <a:spcAft>
                <a:spcPts val="800"/>
              </a:spcAft>
              <a:buFont typeface="Arial" panose="020B0604020202020204" pitchFamily="34" charset="0"/>
              <a:buChar char="•"/>
              <a:defRPr sz="1800"/>
            </a:lvl2pPr>
            <a:lvl3pPr marL="1200150" indent="-285750">
              <a:spcAft>
                <a:spcPts val="800"/>
              </a:spcAft>
              <a:buFont typeface="Arial" panose="020B0604020202020204" pitchFamily="34" charset="0"/>
              <a:buChar char="•"/>
              <a:defRPr sz="1600"/>
            </a:lvl3pPr>
            <a:lvl4pPr marL="1657350" indent="-285750">
              <a:spcAft>
                <a:spcPts val="800"/>
              </a:spcAft>
              <a:buFont typeface="Arial" panose="020B0604020202020204" pitchFamily="34" charset="0"/>
              <a:buChar char="•"/>
              <a:defRPr sz="1400"/>
            </a:lvl4pPr>
            <a:lvl5pPr marL="2114550" indent="-285750">
              <a:spcAft>
                <a:spcPts val="800"/>
              </a:spcAft>
              <a:buFont typeface="Arial" panose="020B0604020202020204" pitchFamily="34" charset="0"/>
              <a:buChar cha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Header 4"/>
          <p:cNvSpPr>
            <a:spLocks noGrp="1"/>
          </p:cNvSpPr>
          <p:nvPr>
            <p:ph type="body" sz="quarter" idx="13"/>
          </p:nvPr>
        </p:nvSpPr>
        <p:spPr>
          <a:xfrm>
            <a:off x="4648200" y="3581400"/>
            <a:ext cx="4038600" cy="609600"/>
          </a:xfrm>
          <a:prstGeom prst="rect">
            <a:avLst/>
          </a:prstGeom>
        </p:spPr>
        <p:txBody>
          <a:bodyPr anchor="b"/>
          <a:lstStyle>
            <a:lvl1pPr>
              <a:defRPr lang="en-US" sz="2000" b="1" kern="1200" dirty="0">
                <a:solidFill>
                  <a:schemeClr val="tx1"/>
                </a:solidFill>
                <a:latin typeface="+mn-lt"/>
                <a:ea typeface="+mn-ea"/>
                <a:cs typeface="+mn-cs"/>
              </a:defRPr>
            </a:lvl1pPr>
          </a:lstStyle>
          <a:p>
            <a:pPr marL="0" lvl="0" indent="0" algn="l" defTabSz="457200" rtl="0" eaLnBrk="1" latinLnBrk="0" hangingPunct="1">
              <a:spcBef>
                <a:spcPct val="20000"/>
              </a:spcBef>
              <a:buFont typeface="Arial"/>
              <a:buNone/>
            </a:pPr>
            <a:r>
              <a:rPr lang="en-US" dirty="0"/>
              <a:t>Click to edit Master text styles</a:t>
            </a:r>
          </a:p>
        </p:txBody>
      </p:sp>
      <p:sp>
        <p:nvSpPr>
          <p:cNvPr id="15" name="Content Placeholder 4"/>
          <p:cNvSpPr>
            <a:spLocks noGrp="1"/>
          </p:cNvSpPr>
          <p:nvPr>
            <p:ph sz="quarter" idx="15"/>
          </p:nvPr>
        </p:nvSpPr>
        <p:spPr>
          <a:xfrm>
            <a:off x="4645025" y="4191000"/>
            <a:ext cx="4041775" cy="1752600"/>
          </a:xfrm>
          <a:prstGeom prst="rect">
            <a:avLst/>
          </a:prstGeom>
        </p:spPr>
        <p:txBody>
          <a:bodyPr/>
          <a:lstStyle>
            <a:lvl1pPr marL="0" indent="0">
              <a:spcAft>
                <a:spcPts val="800"/>
              </a:spcAft>
              <a:buFont typeface="Arial" panose="020B0604020202020204" pitchFamily="34" charset="0"/>
              <a:buNone/>
              <a:defRPr sz="2000"/>
            </a:lvl1pPr>
            <a:lvl2pPr marL="742950" indent="-285750">
              <a:spcAft>
                <a:spcPts val="800"/>
              </a:spcAft>
              <a:buFont typeface="Arial" panose="020B0604020202020204" pitchFamily="34" charset="0"/>
              <a:buChar char="•"/>
              <a:defRPr sz="1800"/>
            </a:lvl2pPr>
            <a:lvl3pPr marL="1200150" indent="-285750">
              <a:spcAft>
                <a:spcPts val="800"/>
              </a:spcAft>
              <a:buFont typeface="Arial" panose="020B0604020202020204" pitchFamily="34" charset="0"/>
              <a:buChar char="•"/>
              <a:defRPr sz="1600"/>
            </a:lvl3pPr>
            <a:lvl4pPr marL="1657350" indent="-285750">
              <a:spcAft>
                <a:spcPts val="800"/>
              </a:spcAft>
              <a:buFont typeface="Arial" panose="020B0604020202020204" pitchFamily="34" charset="0"/>
              <a:buChar char="•"/>
              <a:defRPr sz="1400"/>
            </a:lvl4pPr>
            <a:lvl5pPr marL="2114550" indent="-285750">
              <a:spcAft>
                <a:spcPts val="800"/>
              </a:spcAft>
              <a:buFont typeface="Arial" panose="020B0604020202020204" pitchFamily="34" charset="0"/>
              <a:buChar cha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Jump Link"/>
          <p:cNvSpPr>
            <a:spLocks noGrp="1"/>
          </p:cNvSpPr>
          <p:nvPr>
            <p:ph type="body" sz="quarter" idx="17" hasCustomPrompt="1"/>
          </p:nvPr>
        </p:nvSpPr>
        <p:spPr>
          <a:xfrm>
            <a:off x="3465912" y="6019800"/>
            <a:ext cx="2208976" cy="99950"/>
          </a:xfrm>
          <a:prstGeom prst="rect">
            <a:avLst/>
          </a:prstGeom>
        </p:spPr>
        <p:txBody>
          <a:bodyPr lIns="0" tIns="0" rIns="0" bIns="0"/>
          <a:lstStyle>
            <a:lvl1pPr marL="0" indent="0" algn="ctr">
              <a:buNone/>
              <a:defRPr sz="800"/>
            </a:lvl1pPr>
          </a:lstStyle>
          <a:p>
            <a:pPr lvl="0"/>
            <a:r>
              <a:rPr lang="en-US" dirty="0"/>
              <a:t>Add “Access the text alternative for slide images.”</a:t>
            </a:r>
          </a:p>
        </p:txBody>
      </p:sp>
      <p:sp>
        <p:nvSpPr>
          <p:cNvPr id="16"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158737704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NoBar-Content with Left Side-Caption">
    <p:spTree>
      <p:nvGrpSpPr>
        <p:cNvPr id="1" name=""/>
        <p:cNvGrpSpPr/>
        <p:nvPr/>
      </p:nvGrpSpPr>
      <p:grpSpPr>
        <a:xfrm>
          <a:off x="0" y="0"/>
          <a:ext cx="0" cy="0"/>
          <a:chOff x="0" y="0"/>
          <a:chExt cx="0" cy="0"/>
        </a:xfrm>
      </p:grpSpPr>
      <p:sp>
        <p:nvSpPr>
          <p:cNvPr id="2" name="Slide Title"/>
          <p:cNvSpPr>
            <a:spLocks noGrp="1"/>
          </p:cNvSpPr>
          <p:nvPr>
            <p:ph type="title"/>
          </p:nvPr>
        </p:nvSpPr>
        <p:spPr>
          <a:xfrm>
            <a:off x="457201" y="304800"/>
            <a:ext cx="3008313" cy="838200"/>
          </a:xfrm>
          <a:prstGeom prst="rect">
            <a:avLst/>
          </a:prstGeom>
        </p:spPr>
        <p:txBody>
          <a:bodyPr anchor="b"/>
          <a:lstStyle>
            <a:lvl1pPr algn="l">
              <a:defRPr sz="1800" b="1">
                <a:solidFill>
                  <a:schemeClr val="bg2"/>
                </a:solidFill>
                <a:latin typeface="+mj-lt"/>
              </a:defRPr>
            </a:lvl1pPr>
          </a:lstStyle>
          <a:p>
            <a:r>
              <a:rPr lang="en-US" dirty="0"/>
              <a:t>Click to edit Master title style</a:t>
            </a:r>
          </a:p>
        </p:txBody>
      </p:sp>
      <p:sp>
        <p:nvSpPr>
          <p:cNvPr id="4" name="Text Placeholder 1"/>
          <p:cNvSpPr>
            <a:spLocks noGrp="1"/>
          </p:cNvSpPr>
          <p:nvPr>
            <p:ph type="body" sz="half" idx="2"/>
          </p:nvPr>
        </p:nvSpPr>
        <p:spPr>
          <a:xfrm>
            <a:off x="457201" y="1143000"/>
            <a:ext cx="3008313" cy="53340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3" name="Content Placeholder 1"/>
          <p:cNvSpPr>
            <a:spLocks noGrp="1"/>
          </p:cNvSpPr>
          <p:nvPr>
            <p:ph idx="1"/>
          </p:nvPr>
        </p:nvSpPr>
        <p:spPr>
          <a:xfrm>
            <a:off x="3575050" y="304800"/>
            <a:ext cx="5111751" cy="6179819"/>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Jump Link"/>
          <p:cNvSpPr>
            <a:spLocks noGrp="1"/>
          </p:cNvSpPr>
          <p:nvPr>
            <p:ph type="body" sz="quarter" idx="13" hasCustomPrompt="1"/>
          </p:nvPr>
        </p:nvSpPr>
        <p:spPr>
          <a:xfrm>
            <a:off x="4999894" y="6488875"/>
            <a:ext cx="2208976" cy="99950"/>
          </a:xfrm>
          <a:prstGeom prst="rect">
            <a:avLst/>
          </a:prstGeom>
        </p:spPr>
        <p:txBody>
          <a:bodyPr lIns="0" tIns="0" rIns="0" bIns="0"/>
          <a:lstStyle>
            <a:lvl1pPr marL="0" indent="0" algn="ctr">
              <a:buNone/>
              <a:defRPr sz="800"/>
            </a:lvl1pPr>
          </a:lstStyle>
          <a:p>
            <a:pPr lvl="0"/>
            <a:r>
              <a:rPr lang="en-US" dirty="0"/>
              <a:t>Add “Access the text alternative for slide images.”</a:t>
            </a:r>
          </a:p>
        </p:txBody>
      </p:sp>
      <p:sp>
        <p:nvSpPr>
          <p:cNvPr id="8"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297504958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NoBar-Content with Right Side-Caption">
    <p:spTree>
      <p:nvGrpSpPr>
        <p:cNvPr id="1" name=""/>
        <p:cNvGrpSpPr/>
        <p:nvPr/>
      </p:nvGrpSpPr>
      <p:grpSpPr>
        <a:xfrm>
          <a:off x="0" y="0"/>
          <a:ext cx="0" cy="0"/>
          <a:chOff x="0" y="0"/>
          <a:chExt cx="0" cy="0"/>
        </a:xfrm>
      </p:grpSpPr>
      <p:sp>
        <p:nvSpPr>
          <p:cNvPr id="2" name="Slide Title"/>
          <p:cNvSpPr>
            <a:spLocks noGrp="1"/>
          </p:cNvSpPr>
          <p:nvPr>
            <p:ph type="title"/>
          </p:nvPr>
        </p:nvSpPr>
        <p:spPr>
          <a:xfrm>
            <a:off x="5678487" y="304800"/>
            <a:ext cx="3008313" cy="838200"/>
          </a:xfrm>
          <a:prstGeom prst="rect">
            <a:avLst/>
          </a:prstGeom>
        </p:spPr>
        <p:txBody>
          <a:bodyPr anchor="b"/>
          <a:lstStyle>
            <a:lvl1pPr algn="l">
              <a:defRPr sz="1800" b="1">
                <a:solidFill>
                  <a:schemeClr val="bg2"/>
                </a:solidFill>
                <a:latin typeface="+mj-lt"/>
              </a:defRPr>
            </a:lvl1pPr>
          </a:lstStyle>
          <a:p>
            <a:r>
              <a:rPr lang="en-US" dirty="0"/>
              <a:t>Click to edit Master title style</a:t>
            </a:r>
          </a:p>
        </p:txBody>
      </p:sp>
      <p:sp>
        <p:nvSpPr>
          <p:cNvPr id="4" name="Text Placeholder 1"/>
          <p:cNvSpPr>
            <a:spLocks noGrp="1"/>
          </p:cNvSpPr>
          <p:nvPr>
            <p:ph type="body" sz="half" idx="2"/>
          </p:nvPr>
        </p:nvSpPr>
        <p:spPr>
          <a:xfrm>
            <a:off x="5678487" y="1143000"/>
            <a:ext cx="3008313" cy="53340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3" name="Content Placeholder 1"/>
          <p:cNvSpPr>
            <a:spLocks noGrp="1"/>
          </p:cNvSpPr>
          <p:nvPr>
            <p:ph idx="1"/>
          </p:nvPr>
        </p:nvSpPr>
        <p:spPr>
          <a:xfrm>
            <a:off x="457200" y="304800"/>
            <a:ext cx="5111751" cy="6179819"/>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Jump Link"/>
          <p:cNvSpPr>
            <a:spLocks noGrp="1"/>
          </p:cNvSpPr>
          <p:nvPr>
            <p:ph type="body" sz="quarter" idx="12" hasCustomPrompt="1"/>
          </p:nvPr>
        </p:nvSpPr>
        <p:spPr>
          <a:xfrm>
            <a:off x="1908587" y="6488875"/>
            <a:ext cx="2208976" cy="99950"/>
          </a:xfrm>
          <a:prstGeom prst="rect">
            <a:avLst/>
          </a:prstGeom>
        </p:spPr>
        <p:txBody>
          <a:bodyPr lIns="0" tIns="0" rIns="0" bIns="0"/>
          <a:lstStyle>
            <a:lvl1pPr marL="0" indent="0" algn="ctr">
              <a:buNone/>
              <a:defRPr sz="800"/>
            </a:lvl1pPr>
          </a:lstStyle>
          <a:p>
            <a:pPr lvl="0"/>
            <a:r>
              <a:rPr lang="en-US" dirty="0"/>
              <a:t>Add “Access the text alternative for slide images.”</a:t>
            </a:r>
          </a:p>
        </p:txBody>
      </p:sp>
      <p:sp>
        <p:nvSpPr>
          <p:cNvPr id="9"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149100426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NoBar-Picture with Caption">
    <p:spTree>
      <p:nvGrpSpPr>
        <p:cNvPr id="1" name=""/>
        <p:cNvGrpSpPr/>
        <p:nvPr/>
      </p:nvGrpSpPr>
      <p:grpSpPr>
        <a:xfrm>
          <a:off x="0" y="0"/>
          <a:ext cx="0" cy="0"/>
          <a:chOff x="0" y="0"/>
          <a:chExt cx="0" cy="0"/>
        </a:xfrm>
      </p:grpSpPr>
      <p:sp>
        <p:nvSpPr>
          <p:cNvPr id="2" name="Slide Title"/>
          <p:cNvSpPr>
            <a:spLocks noGrp="1"/>
          </p:cNvSpPr>
          <p:nvPr>
            <p:ph type="title"/>
          </p:nvPr>
        </p:nvSpPr>
        <p:spPr>
          <a:xfrm>
            <a:off x="1828800" y="5253037"/>
            <a:ext cx="5486400" cy="566738"/>
          </a:xfrm>
          <a:prstGeom prst="rect">
            <a:avLst/>
          </a:prstGeom>
        </p:spPr>
        <p:txBody>
          <a:bodyPr anchor="b"/>
          <a:lstStyle>
            <a:lvl1pPr algn="l">
              <a:defRPr sz="2400" b="1">
                <a:solidFill>
                  <a:schemeClr val="bg2"/>
                </a:solidFill>
                <a:latin typeface="+mj-lt"/>
              </a:defRPr>
            </a:lvl1pPr>
          </a:lstStyle>
          <a:p>
            <a:r>
              <a:rPr lang="en-US" dirty="0"/>
              <a:t>Click to edit Master title style</a:t>
            </a:r>
          </a:p>
        </p:txBody>
      </p:sp>
      <p:sp>
        <p:nvSpPr>
          <p:cNvPr id="4" name="Text Placeholder 1"/>
          <p:cNvSpPr>
            <a:spLocks noGrp="1"/>
          </p:cNvSpPr>
          <p:nvPr>
            <p:ph type="body" sz="half" idx="2"/>
          </p:nvPr>
        </p:nvSpPr>
        <p:spPr>
          <a:xfrm>
            <a:off x="1828800" y="5895975"/>
            <a:ext cx="5486400" cy="6096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Picture Placeholder 1"/>
          <p:cNvSpPr>
            <a:spLocks noGrp="1"/>
          </p:cNvSpPr>
          <p:nvPr>
            <p:ph type="pic" idx="1"/>
          </p:nvPr>
        </p:nvSpPr>
        <p:spPr>
          <a:xfrm>
            <a:off x="1028700" y="128650"/>
            <a:ext cx="7086600" cy="4944623"/>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8" name="Jump Link"/>
          <p:cNvSpPr>
            <a:spLocks noGrp="1"/>
          </p:cNvSpPr>
          <p:nvPr>
            <p:ph type="body" sz="quarter" idx="12" hasCustomPrompt="1"/>
          </p:nvPr>
        </p:nvSpPr>
        <p:spPr>
          <a:xfrm>
            <a:off x="3357063" y="5105400"/>
            <a:ext cx="2429874" cy="99950"/>
          </a:xfrm>
          <a:prstGeom prst="rect">
            <a:avLst/>
          </a:prstGeom>
        </p:spPr>
        <p:txBody>
          <a:bodyPr lIns="0" tIns="0" rIns="0" bIns="0"/>
          <a:lstStyle>
            <a:lvl1pPr marL="0" indent="0" algn="ctr">
              <a:buNone/>
              <a:defRPr sz="800"/>
            </a:lvl1pPr>
          </a:lstStyle>
          <a:p>
            <a:pPr lvl="0"/>
            <a:r>
              <a:rPr lang="en-US" dirty="0"/>
              <a:t>Add “Access the text alternative for slide images.”</a:t>
            </a:r>
          </a:p>
        </p:txBody>
      </p:sp>
      <p:sp>
        <p:nvSpPr>
          <p:cNvPr id="9"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13266110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NoBar-Title and Video">
    <p:spTree>
      <p:nvGrpSpPr>
        <p:cNvPr id="1" name=""/>
        <p:cNvGrpSpPr/>
        <p:nvPr/>
      </p:nvGrpSpPr>
      <p:grpSpPr>
        <a:xfrm>
          <a:off x="0" y="0"/>
          <a:ext cx="0" cy="0"/>
          <a:chOff x="0" y="0"/>
          <a:chExt cx="0" cy="0"/>
        </a:xfrm>
      </p:grpSpPr>
      <p:sp>
        <p:nvSpPr>
          <p:cNvPr id="2" name="Slide Title"/>
          <p:cNvSpPr>
            <a:spLocks noGrp="1"/>
          </p:cNvSpPr>
          <p:nvPr>
            <p:ph type="title"/>
          </p:nvPr>
        </p:nvSpPr>
        <p:spPr>
          <a:xfrm>
            <a:off x="-2251" y="228600"/>
            <a:ext cx="9172252" cy="609600"/>
          </a:xfrm>
          <a:prstGeom prst="rect">
            <a:avLst/>
          </a:prstGeom>
        </p:spPr>
        <p:txBody>
          <a:bodyPr/>
          <a:lstStyle>
            <a:lvl1pPr>
              <a:defRPr sz="3600">
                <a:solidFill>
                  <a:schemeClr val="bg2"/>
                </a:solidFill>
              </a:defRPr>
            </a:lvl1pPr>
          </a:lstStyle>
          <a:p>
            <a:r>
              <a:rPr lang="en-US" dirty="0"/>
              <a:t>Click to edit Master title style</a:t>
            </a:r>
          </a:p>
        </p:txBody>
      </p:sp>
      <p:sp>
        <p:nvSpPr>
          <p:cNvPr id="6" name="Media Placeholder 1"/>
          <p:cNvSpPr>
            <a:spLocks noGrp="1"/>
          </p:cNvSpPr>
          <p:nvPr>
            <p:ph type="media" sz="quarter" idx="11"/>
          </p:nvPr>
        </p:nvSpPr>
        <p:spPr>
          <a:xfrm>
            <a:off x="0" y="1066799"/>
            <a:ext cx="9144000" cy="5315957"/>
          </a:xfrm>
          <a:prstGeom prst="rect">
            <a:avLst/>
          </a:prstGeom>
        </p:spPr>
        <p:txBody>
          <a:bodyPr/>
          <a:lstStyle>
            <a:lvl1pPr marL="0" indent="0">
              <a:buNone/>
              <a:defRPr/>
            </a:lvl1pPr>
          </a:lstStyle>
          <a:p>
            <a:endParaRPr lang="en-US" dirty="0"/>
          </a:p>
        </p:txBody>
      </p:sp>
      <p:sp>
        <p:nvSpPr>
          <p:cNvPr id="5" name="Video Credit"/>
          <p:cNvSpPr>
            <a:spLocks noGrp="1"/>
          </p:cNvSpPr>
          <p:nvPr>
            <p:ph type="body" sz="quarter" idx="12"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Video Credit Here</a:t>
            </a:r>
          </a:p>
        </p:txBody>
      </p:sp>
    </p:spTree>
    <p:extLst>
      <p:ext uri="{BB962C8B-B14F-4D97-AF65-F5344CB8AC3E}">
        <p14:creationId xmlns:p14="http://schemas.microsoft.com/office/powerpoint/2010/main" val="1987417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528">
          <p15:clr>
            <a:srgbClr val="FBAE40"/>
          </p15:clr>
        </p15:guide>
        <p15:guide id="3" pos="5136">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RedBar-Title and Content">
    <p:spTree>
      <p:nvGrpSpPr>
        <p:cNvPr id="1" name=""/>
        <p:cNvGrpSpPr/>
        <p:nvPr/>
      </p:nvGrpSpPr>
      <p:grpSpPr>
        <a:xfrm>
          <a:off x="0" y="0"/>
          <a:ext cx="0" cy="0"/>
          <a:chOff x="0" y="0"/>
          <a:chExt cx="0" cy="0"/>
        </a:xfrm>
      </p:grpSpPr>
      <p:sp>
        <p:nvSpPr>
          <p:cNvPr id="6" name="Slide Title"/>
          <p:cNvSpPr>
            <a:spLocks noGrp="1"/>
          </p:cNvSpPr>
          <p:nvPr>
            <p:ph type="title"/>
          </p:nvPr>
        </p:nvSpPr>
        <p:spPr>
          <a:xfrm>
            <a:off x="0" y="228600"/>
            <a:ext cx="9144000" cy="609600"/>
          </a:xfrm>
          <a:prstGeom prst="rect">
            <a:avLst/>
          </a:prstGeom>
        </p:spPr>
        <p:txBody>
          <a:bodyPr/>
          <a:lstStyle>
            <a:lvl1pPr>
              <a:defRPr sz="3600">
                <a:solidFill>
                  <a:schemeClr val="bg2"/>
                </a:solidFill>
              </a:defRPr>
            </a:lvl1pPr>
          </a:lstStyle>
          <a:p>
            <a:r>
              <a:rPr lang="en-US" dirty="0"/>
              <a:t>Click to edit Master title style</a:t>
            </a:r>
          </a:p>
        </p:txBody>
      </p:sp>
      <p:sp>
        <p:nvSpPr>
          <p:cNvPr id="3" name="Content Placeholder 1"/>
          <p:cNvSpPr>
            <a:spLocks noGrp="1"/>
          </p:cNvSpPr>
          <p:nvPr>
            <p:ph idx="1"/>
          </p:nvPr>
        </p:nvSpPr>
        <p:spPr>
          <a:xfrm>
            <a:off x="457200" y="990600"/>
            <a:ext cx="8229600" cy="5562600"/>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Jump Link"/>
          <p:cNvSpPr>
            <a:spLocks noGrp="1"/>
          </p:cNvSpPr>
          <p:nvPr>
            <p:ph type="body" sz="quarter" idx="12" hasCustomPrompt="1"/>
          </p:nvPr>
        </p:nvSpPr>
        <p:spPr>
          <a:xfrm>
            <a:off x="3467512" y="6553200"/>
            <a:ext cx="2208976" cy="99950"/>
          </a:xfrm>
          <a:prstGeom prst="rect">
            <a:avLst/>
          </a:prstGeom>
        </p:spPr>
        <p:txBody>
          <a:bodyPr lIns="0" tIns="0" rIns="0" bIns="0"/>
          <a:lstStyle>
            <a:lvl1pPr marL="0" indent="0" algn="ctr">
              <a:buNone/>
              <a:defRPr sz="800"/>
            </a:lvl1pPr>
          </a:lstStyle>
          <a:p>
            <a:pPr lvl="0"/>
            <a:r>
              <a:rPr lang="en-US" dirty="0"/>
              <a:t>Add “Access the text alternative for slide images.”</a:t>
            </a:r>
          </a:p>
        </p:txBody>
      </p:sp>
      <p:sp>
        <p:nvSpPr>
          <p:cNvPr id="9"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3862655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RedBar-Six Content Placeholders">
    <p:spTree>
      <p:nvGrpSpPr>
        <p:cNvPr id="1" name=""/>
        <p:cNvGrpSpPr/>
        <p:nvPr/>
      </p:nvGrpSpPr>
      <p:grpSpPr>
        <a:xfrm>
          <a:off x="0" y="0"/>
          <a:ext cx="0" cy="0"/>
          <a:chOff x="0" y="0"/>
          <a:chExt cx="0" cy="0"/>
        </a:xfrm>
      </p:grpSpPr>
      <p:sp>
        <p:nvSpPr>
          <p:cNvPr id="2" name="Slide Title"/>
          <p:cNvSpPr>
            <a:spLocks noGrp="1"/>
          </p:cNvSpPr>
          <p:nvPr>
            <p:ph type="title"/>
          </p:nvPr>
        </p:nvSpPr>
        <p:spPr>
          <a:xfrm>
            <a:off x="0" y="228600"/>
            <a:ext cx="9144000" cy="639762"/>
          </a:xfrm>
          <a:prstGeom prst="rect">
            <a:avLst/>
          </a:prstGeom>
        </p:spPr>
        <p:txBody>
          <a:bodyPr/>
          <a:lstStyle>
            <a:lvl1pPr>
              <a:defRPr lang="en-US" sz="3600" dirty="0">
                <a:solidFill>
                  <a:schemeClr val="bg2"/>
                </a:solidFill>
              </a:defRPr>
            </a:lvl1pPr>
          </a:lstStyle>
          <a:p>
            <a:pPr lvl="0"/>
            <a:r>
              <a:rPr lang="en-US" dirty="0"/>
              <a:t>Click to edit Master title style</a:t>
            </a:r>
          </a:p>
        </p:txBody>
      </p:sp>
      <p:sp>
        <p:nvSpPr>
          <p:cNvPr id="8" name="Content Placeholder 1"/>
          <p:cNvSpPr>
            <a:spLocks noGrp="1"/>
          </p:cNvSpPr>
          <p:nvPr>
            <p:ph sz="quarter" idx="12"/>
          </p:nvPr>
        </p:nvSpPr>
        <p:spPr>
          <a:xfrm>
            <a:off x="533400" y="1066800"/>
            <a:ext cx="8153400" cy="838200"/>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2"/>
          <p:cNvSpPr>
            <a:spLocks noGrp="1"/>
          </p:cNvSpPr>
          <p:nvPr>
            <p:ph sz="quarter" idx="13"/>
          </p:nvPr>
        </p:nvSpPr>
        <p:spPr>
          <a:xfrm>
            <a:off x="533400" y="2011680"/>
            <a:ext cx="8153400" cy="762000"/>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3"/>
          <p:cNvSpPr>
            <a:spLocks noGrp="1"/>
          </p:cNvSpPr>
          <p:nvPr>
            <p:ph sz="quarter" idx="14"/>
          </p:nvPr>
        </p:nvSpPr>
        <p:spPr>
          <a:xfrm>
            <a:off x="533400" y="2880360"/>
            <a:ext cx="8153400" cy="685800"/>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Content Placeholder 4"/>
          <p:cNvSpPr>
            <a:spLocks noGrp="1"/>
          </p:cNvSpPr>
          <p:nvPr>
            <p:ph sz="quarter" idx="15"/>
          </p:nvPr>
        </p:nvSpPr>
        <p:spPr>
          <a:xfrm>
            <a:off x="533400" y="3672840"/>
            <a:ext cx="8153400" cy="838200"/>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5"/>
          <p:cNvSpPr>
            <a:spLocks noGrp="1"/>
          </p:cNvSpPr>
          <p:nvPr>
            <p:ph sz="quarter" idx="10"/>
          </p:nvPr>
        </p:nvSpPr>
        <p:spPr>
          <a:xfrm>
            <a:off x="533400" y="4617720"/>
            <a:ext cx="8153400" cy="914400"/>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6"/>
          <p:cNvSpPr>
            <a:spLocks noGrp="1"/>
          </p:cNvSpPr>
          <p:nvPr>
            <p:ph sz="quarter" idx="11"/>
          </p:nvPr>
        </p:nvSpPr>
        <p:spPr>
          <a:xfrm>
            <a:off x="533400" y="5638800"/>
            <a:ext cx="8153400" cy="762000"/>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Jump Link"/>
          <p:cNvSpPr>
            <a:spLocks noGrp="1"/>
          </p:cNvSpPr>
          <p:nvPr>
            <p:ph type="body" sz="quarter" idx="17" hasCustomPrompt="1"/>
          </p:nvPr>
        </p:nvSpPr>
        <p:spPr>
          <a:xfrm>
            <a:off x="3467512" y="6529450"/>
            <a:ext cx="2208976" cy="99950"/>
          </a:xfrm>
          <a:prstGeom prst="rect">
            <a:avLst/>
          </a:prstGeom>
        </p:spPr>
        <p:txBody>
          <a:bodyPr lIns="0" tIns="0" rIns="0" bIns="0"/>
          <a:lstStyle>
            <a:lvl1pPr marL="0" indent="0" algn="ctr">
              <a:buNone/>
              <a:defRPr sz="800"/>
            </a:lvl1pPr>
          </a:lstStyle>
          <a:p>
            <a:pPr lvl="0"/>
            <a:r>
              <a:rPr lang="en-US" dirty="0"/>
              <a:t>Add “Access the text alternative for slide images.”</a:t>
            </a:r>
          </a:p>
        </p:txBody>
      </p:sp>
      <p:sp>
        <p:nvSpPr>
          <p:cNvPr id="11" name="Photo Credit"/>
          <p:cNvSpPr>
            <a:spLocks noGrp="1"/>
          </p:cNvSpPr>
          <p:nvPr>
            <p:ph type="body" sz="quarter" idx="16"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96244490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RedBar-12 Content Placeholders">
    <p:spTree>
      <p:nvGrpSpPr>
        <p:cNvPr id="1" name=""/>
        <p:cNvGrpSpPr/>
        <p:nvPr/>
      </p:nvGrpSpPr>
      <p:grpSpPr>
        <a:xfrm>
          <a:off x="0" y="0"/>
          <a:ext cx="0" cy="0"/>
          <a:chOff x="0" y="0"/>
          <a:chExt cx="0" cy="0"/>
        </a:xfrm>
      </p:grpSpPr>
      <p:sp>
        <p:nvSpPr>
          <p:cNvPr id="2" name="Slide Title"/>
          <p:cNvSpPr>
            <a:spLocks noGrp="1"/>
          </p:cNvSpPr>
          <p:nvPr>
            <p:ph type="title"/>
          </p:nvPr>
        </p:nvSpPr>
        <p:spPr>
          <a:xfrm>
            <a:off x="0" y="228600"/>
            <a:ext cx="9144000" cy="639762"/>
          </a:xfrm>
          <a:prstGeom prst="rect">
            <a:avLst/>
          </a:prstGeom>
        </p:spPr>
        <p:txBody>
          <a:bodyPr/>
          <a:lstStyle>
            <a:lvl1pPr>
              <a:defRPr lang="en-US" sz="3600" dirty="0">
                <a:solidFill>
                  <a:schemeClr val="bg2"/>
                </a:solidFill>
              </a:defRPr>
            </a:lvl1pPr>
          </a:lstStyle>
          <a:p>
            <a:pPr lvl="0"/>
            <a:r>
              <a:rPr lang="en-US" dirty="0"/>
              <a:t>Click to edit Master title style</a:t>
            </a:r>
          </a:p>
        </p:txBody>
      </p:sp>
      <p:sp>
        <p:nvSpPr>
          <p:cNvPr id="8" name="Content Placeholder 1"/>
          <p:cNvSpPr>
            <a:spLocks noGrp="1"/>
          </p:cNvSpPr>
          <p:nvPr>
            <p:ph sz="quarter" idx="12"/>
          </p:nvPr>
        </p:nvSpPr>
        <p:spPr>
          <a:xfrm>
            <a:off x="159416" y="1066800"/>
            <a:ext cx="4114800" cy="822960"/>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2"/>
          <p:cNvSpPr>
            <a:spLocks noGrp="1"/>
          </p:cNvSpPr>
          <p:nvPr>
            <p:ph sz="quarter" idx="13"/>
          </p:nvPr>
        </p:nvSpPr>
        <p:spPr>
          <a:xfrm>
            <a:off x="159416" y="1981200"/>
            <a:ext cx="4114800" cy="822960"/>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3"/>
          <p:cNvSpPr>
            <a:spLocks noGrp="1"/>
          </p:cNvSpPr>
          <p:nvPr>
            <p:ph sz="quarter" idx="14"/>
          </p:nvPr>
        </p:nvSpPr>
        <p:spPr>
          <a:xfrm>
            <a:off x="159416" y="2895600"/>
            <a:ext cx="4114800" cy="822960"/>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Content Placeholder 4"/>
          <p:cNvSpPr>
            <a:spLocks noGrp="1"/>
          </p:cNvSpPr>
          <p:nvPr>
            <p:ph sz="quarter" idx="15"/>
          </p:nvPr>
        </p:nvSpPr>
        <p:spPr>
          <a:xfrm>
            <a:off x="159416" y="3810000"/>
            <a:ext cx="4114800" cy="822960"/>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5"/>
          <p:cNvSpPr>
            <a:spLocks noGrp="1"/>
          </p:cNvSpPr>
          <p:nvPr>
            <p:ph sz="quarter" idx="10"/>
          </p:nvPr>
        </p:nvSpPr>
        <p:spPr>
          <a:xfrm>
            <a:off x="159416" y="4724400"/>
            <a:ext cx="4114800" cy="822960"/>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6"/>
          <p:cNvSpPr>
            <a:spLocks noGrp="1"/>
          </p:cNvSpPr>
          <p:nvPr>
            <p:ph sz="quarter" idx="11"/>
          </p:nvPr>
        </p:nvSpPr>
        <p:spPr>
          <a:xfrm>
            <a:off x="159416" y="5638800"/>
            <a:ext cx="4114800" cy="822960"/>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7"/>
          <p:cNvSpPr>
            <a:spLocks noGrp="1"/>
          </p:cNvSpPr>
          <p:nvPr>
            <p:ph sz="quarter" idx="18"/>
          </p:nvPr>
        </p:nvSpPr>
        <p:spPr>
          <a:xfrm>
            <a:off x="4800600" y="1066800"/>
            <a:ext cx="4114800" cy="822960"/>
          </a:xfrm>
          <a:prstGeom prst="rect">
            <a:avLst/>
          </a:prstGeom>
        </p:spPr>
        <p:txBody>
          <a:bodyPr/>
          <a:lstStyle>
            <a:lvl1pPr>
              <a:defRPr lang="en-US" sz="2400" smtClean="0"/>
            </a:lvl1pPr>
            <a:lvl2pPr>
              <a:defRPr lang="en-US" sz="2000" smtClean="0"/>
            </a:lvl2pPr>
            <a:lvl3pPr>
              <a:defRPr lang="en-US" sz="1800" smtClean="0"/>
            </a:lvl3pPr>
            <a:lvl4pPr>
              <a:defRPr lang="en-US" sz="1600" smtClean="0"/>
            </a:lvl4pPr>
            <a:lvl5pPr>
              <a:defRPr lang="en-US" sz="1600"/>
            </a:lvl5pPr>
          </a:lstStyle>
          <a:p>
            <a:pPr marL="0" lvl="0" indent="0">
              <a:spcAft>
                <a:spcPts val="800"/>
              </a:spcAft>
              <a:buFont typeface="Arial" panose="020B0604020202020204" pitchFamily="34" charset="0"/>
              <a:buNone/>
            </a:pPr>
            <a:r>
              <a:rPr lang="en-US" dirty="0"/>
              <a:t>Click to edit Master text styles</a:t>
            </a:r>
          </a:p>
          <a:p>
            <a:pPr marL="800100" lvl="1" indent="-342900">
              <a:spcAft>
                <a:spcPts val="800"/>
              </a:spcAft>
              <a:buFont typeface="Arial" panose="020B0604020202020204" pitchFamily="34" charset="0"/>
              <a:buChar char="•"/>
            </a:pPr>
            <a:r>
              <a:rPr lang="en-US" dirty="0"/>
              <a:t>Second level</a:t>
            </a:r>
          </a:p>
          <a:p>
            <a:pPr marL="1200150" lvl="2" indent="-285750">
              <a:spcAft>
                <a:spcPts val="800"/>
              </a:spcAft>
              <a:buFont typeface="Arial" panose="020B0604020202020204" pitchFamily="34" charset="0"/>
            </a:pPr>
            <a:r>
              <a:rPr lang="en-US" dirty="0"/>
              <a:t>Third level</a:t>
            </a:r>
          </a:p>
          <a:p>
            <a:pPr marL="1657350" lvl="3" indent="-285750">
              <a:spcAft>
                <a:spcPts val="800"/>
              </a:spcAft>
              <a:buFont typeface="Arial" panose="020B0604020202020204" pitchFamily="34" charset="0"/>
              <a:buChar char="•"/>
            </a:pPr>
            <a:r>
              <a:rPr lang="en-US" dirty="0"/>
              <a:t>Fourth level</a:t>
            </a:r>
          </a:p>
          <a:p>
            <a:pPr marL="2114550" lvl="4" indent="-285750">
              <a:spcAft>
                <a:spcPts val="800"/>
              </a:spcAft>
              <a:buFont typeface="Arial" panose="020B0604020202020204" pitchFamily="34" charset="0"/>
              <a:buChar char="•"/>
            </a:pPr>
            <a:r>
              <a:rPr lang="en-US" dirty="0"/>
              <a:t>Fifth level</a:t>
            </a:r>
          </a:p>
        </p:txBody>
      </p:sp>
      <p:sp>
        <p:nvSpPr>
          <p:cNvPr id="19" name="Content Placeholder 8"/>
          <p:cNvSpPr>
            <a:spLocks noGrp="1"/>
          </p:cNvSpPr>
          <p:nvPr>
            <p:ph sz="quarter" idx="19"/>
          </p:nvPr>
        </p:nvSpPr>
        <p:spPr>
          <a:xfrm>
            <a:off x="4800600" y="1981200"/>
            <a:ext cx="4114800" cy="822960"/>
          </a:xfrm>
          <a:prstGeom prst="rect">
            <a:avLst/>
          </a:prstGeom>
        </p:spPr>
        <p:txBody>
          <a:bodyPr/>
          <a:lstStyle>
            <a:lvl1pPr>
              <a:defRPr lang="en-US" sz="2400" smtClean="0"/>
            </a:lvl1pPr>
            <a:lvl2pPr>
              <a:defRPr lang="en-US" sz="2000" smtClean="0"/>
            </a:lvl2pPr>
            <a:lvl3pPr>
              <a:defRPr lang="en-US" sz="1800" smtClean="0"/>
            </a:lvl3pPr>
            <a:lvl4pPr>
              <a:defRPr lang="en-US" sz="1600" smtClean="0"/>
            </a:lvl4pPr>
            <a:lvl5pPr>
              <a:defRPr lang="en-US" sz="1600"/>
            </a:lvl5pPr>
          </a:lstStyle>
          <a:p>
            <a:pPr marL="0" lvl="0" indent="0">
              <a:spcAft>
                <a:spcPts val="800"/>
              </a:spcAft>
              <a:buFont typeface="Arial" panose="020B0604020202020204" pitchFamily="34" charset="0"/>
              <a:buNone/>
            </a:pPr>
            <a:r>
              <a:rPr lang="en-US"/>
              <a:t>Click to edit Master text styles</a:t>
            </a:r>
          </a:p>
          <a:p>
            <a:pPr marL="800100" lvl="1" indent="-342900">
              <a:spcAft>
                <a:spcPts val="800"/>
              </a:spcAft>
              <a:buFont typeface="Arial" panose="020B0604020202020204" pitchFamily="34" charset="0"/>
              <a:buChar char="•"/>
            </a:pPr>
            <a:r>
              <a:rPr lang="en-US"/>
              <a:t>Second level</a:t>
            </a:r>
          </a:p>
          <a:p>
            <a:pPr marL="1200150" lvl="2" indent="-285750">
              <a:spcAft>
                <a:spcPts val="800"/>
              </a:spcAft>
              <a:buFont typeface="Arial" panose="020B0604020202020204" pitchFamily="34" charset="0"/>
            </a:pPr>
            <a:r>
              <a:rPr lang="en-US"/>
              <a:t>Third level</a:t>
            </a:r>
          </a:p>
          <a:p>
            <a:pPr marL="1657350" lvl="3" indent="-285750">
              <a:spcAft>
                <a:spcPts val="800"/>
              </a:spcAft>
              <a:buFont typeface="Arial" panose="020B0604020202020204" pitchFamily="34" charset="0"/>
              <a:buChar char="•"/>
            </a:pPr>
            <a:r>
              <a:rPr lang="en-US"/>
              <a:t>Fourth level</a:t>
            </a:r>
          </a:p>
          <a:p>
            <a:pPr marL="2114550" lvl="4" indent="-285750">
              <a:spcAft>
                <a:spcPts val="800"/>
              </a:spcAft>
              <a:buFont typeface="Arial" panose="020B0604020202020204" pitchFamily="34" charset="0"/>
              <a:buChar char="•"/>
            </a:pPr>
            <a:r>
              <a:rPr lang="en-US"/>
              <a:t>Fifth level</a:t>
            </a:r>
          </a:p>
        </p:txBody>
      </p:sp>
      <p:sp>
        <p:nvSpPr>
          <p:cNvPr id="21" name="Content Placeholder 9"/>
          <p:cNvSpPr>
            <a:spLocks noGrp="1"/>
          </p:cNvSpPr>
          <p:nvPr>
            <p:ph sz="quarter" idx="20"/>
          </p:nvPr>
        </p:nvSpPr>
        <p:spPr>
          <a:xfrm>
            <a:off x="4800600" y="2895600"/>
            <a:ext cx="4114800" cy="822960"/>
          </a:xfrm>
          <a:prstGeom prst="rect">
            <a:avLst/>
          </a:prstGeom>
        </p:spPr>
        <p:txBody>
          <a:bodyPr/>
          <a:lstStyle>
            <a:lvl1pPr>
              <a:defRPr lang="en-US" sz="2400" smtClean="0"/>
            </a:lvl1pPr>
            <a:lvl2pPr>
              <a:defRPr lang="en-US" sz="2000" smtClean="0"/>
            </a:lvl2pPr>
            <a:lvl3pPr>
              <a:defRPr lang="en-US" sz="1800" smtClean="0"/>
            </a:lvl3pPr>
            <a:lvl4pPr>
              <a:defRPr lang="en-US" sz="1600" smtClean="0"/>
            </a:lvl4pPr>
            <a:lvl5pPr>
              <a:defRPr lang="en-US" sz="1600"/>
            </a:lvl5pPr>
          </a:lstStyle>
          <a:p>
            <a:pPr marL="0" lvl="0" indent="0">
              <a:spcAft>
                <a:spcPts val="800"/>
              </a:spcAft>
              <a:buFont typeface="Arial" panose="020B0604020202020204" pitchFamily="34" charset="0"/>
              <a:buNone/>
            </a:pPr>
            <a:r>
              <a:rPr lang="en-US"/>
              <a:t>Click to edit Master text styles</a:t>
            </a:r>
          </a:p>
          <a:p>
            <a:pPr marL="800100" lvl="1" indent="-342900">
              <a:spcAft>
                <a:spcPts val="800"/>
              </a:spcAft>
              <a:buFont typeface="Arial" panose="020B0604020202020204" pitchFamily="34" charset="0"/>
              <a:buChar char="•"/>
            </a:pPr>
            <a:r>
              <a:rPr lang="en-US"/>
              <a:t>Second level</a:t>
            </a:r>
          </a:p>
          <a:p>
            <a:pPr marL="1200150" lvl="2" indent="-285750">
              <a:spcAft>
                <a:spcPts val="800"/>
              </a:spcAft>
              <a:buFont typeface="Arial" panose="020B0604020202020204" pitchFamily="34" charset="0"/>
            </a:pPr>
            <a:r>
              <a:rPr lang="en-US"/>
              <a:t>Third level</a:t>
            </a:r>
          </a:p>
          <a:p>
            <a:pPr marL="1657350" lvl="3" indent="-285750">
              <a:spcAft>
                <a:spcPts val="800"/>
              </a:spcAft>
              <a:buFont typeface="Arial" panose="020B0604020202020204" pitchFamily="34" charset="0"/>
              <a:buChar char="•"/>
            </a:pPr>
            <a:r>
              <a:rPr lang="en-US"/>
              <a:t>Fourth level</a:t>
            </a:r>
          </a:p>
          <a:p>
            <a:pPr marL="2114550" lvl="4" indent="-285750">
              <a:spcAft>
                <a:spcPts val="800"/>
              </a:spcAft>
              <a:buFont typeface="Arial" panose="020B0604020202020204" pitchFamily="34" charset="0"/>
              <a:buChar char="•"/>
            </a:pPr>
            <a:r>
              <a:rPr lang="en-US"/>
              <a:t>Fifth level</a:t>
            </a:r>
          </a:p>
        </p:txBody>
      </p:sp>
      <p:sp>
        <p:nvSpPr>
          <p:cNvPr id="23" name="Content Placeholder 10"/>
          <p:cNvSpPr>
            <a:spLocks noGrp="1"/>
          </p:cNvSpPr>
          <p:nvPr>
            <p:ph sz="quarter" idx="21"/>
          </p:nvPr>
        </p:nvSpPr>
        <p:spPr>
          <a:xfrm>
            <a:off x="4800600" y="3810000"/>
            <a:ext cx="4114800" cy="822960"/>
          </a:xfrm>
          <a:prstGeom prst="rect">
            <a:avLst/>
          </a:prstGeom>
        </p:spPr>
        <p:txBody>
          <a:bodyPr/>
          <a:lstStyle>
            <a:lvl1pPr>
              <a:defRPr lang="en-US" sz="2400" smtClean="0"/>
            </a:lvl1pPr>
            <a:lvl2pPr>
              <a:defRPr lang="en-US" sz="2000" smtClean="0"/>
            </a:lvl2pPr>
            <a:lvl3pPr>
              <a:defRPr lang="en-US" sz="1800" smtClean="0"/>
            </a:lvl3pPr>
            <a:lvl4pPr>
              <a:defRPr lang="en-US" sz="1600" smtClean="0"/>
            </a:lvl4pPr>
            <a:lvl5pPr>
              <a:defRPr lang="en-US" sz="1600"/>
            </a:lvl5pPr>
          </a:lstStyle>
          <a:p>
            <a:pPr marL="0" lvl="0" indent="0">
              <a:spcAft>
                <a:spcPts val="800"/>
              </a:spcAft>
              <a:buFont typeface="Arial" panose="020B0604020202020204" pitchFamily="34" charset="0"/>
              <a:buNone/>
            </a:pPr>
            <a:r>
              <a:rPr lang="en-US"/>
              <a:t>Click to edit Master text styles</a:t>
            </a:r>
          </a:p>
          <a:p>
            <a:pPr marL="800100" lvl="1" indent="-342900">
              <a:spcAft>
                <a:spcPts val="800"/>
              </a:spcAft>
              <a:buFont typeface="Arial" panose="020B0604020202020204" pitchFamily="34" charset="0"/>
              <a:buChar char="•"/>
            </a:pPr>
            <a:r>
              <a:rPr lang="en-US"/>
              <a:t>Second level</a:t>
            </a:r>
          </a:p>
          <a:p>
            <a:pPr marL="1200150" lvl="2" indent="-285750">
              <a:spcAft>
                <a:spcPts val="800"/>
              </a:spcAft>
              <a:buFont typeface="Arial" panose="020B0604020202020204" pitchFamily="34" charset="0"/>
            </a:pPr>
            <a:r>
              <a:rPr lang="en-US"/>
              <a:t>Third level</a:t>
            </a:r>
          </a:p>
          <a:p>
            <a:pPr marL="1657350" lvl="3" indent="-285750">
              <a:spcAft>
                <a:spcPts val="800"/>
              </a:spcAft>
              <a:buFont typeface="Arial" panose="020B0604020202020204" pitchFamily="34" charset="0"/>
              <a:buChar char="•"/>
            </a:pPr>
            <a:r>
              <a:rPr lang="en-US"/>
              <a:t>Fourth level</a:t>
            </a:r>
          </a:p>
          <a:p>
            <a:pPr marL="2114550" lvl="4" indent="-285750">
              <a:spcAft>
                <a:spcPts val="800"/>
              </a:spcAft>
              <a:buFont typeface="Arial" panose="020B0604020202020204" pitchFamily="34" charset="0"/>
              <a:buChar char="•"/>
            </a:pPr>
            <a:r>
              <a:rPr lang="en-US"/>
              <a:t>Fifth level</a:t>
            </a:r>
          </a:p>
        </p:txBody>
      </p:sp>
      <p:sp>
        <p:nvSpPr>
          <p:cNvPr id="25" name="Content Placeholder 11"/>
          <p:cNvSpPr>
            <a:spLocks noGrp="1"/>
          </p:cNvSpPr>
          <p:nvPr>
            <p:ph sz="quarter" idx="22"/>
          </p:nvPr>
        </p:nvSpPr>
        <p:spPr>
          <a:xfrm>
            <a:off x="4800600" y="4724400"/>
            <a:ext cx="4114800" cy="822960"/>
          </a:xfrm>
          <a:prstGeom prst="rect">
            <a:avLst/>
          </a:prstGeom>
        </p:spPr>
        <p:txBody>
          <a:bodyPr/>
          <a:lstStyle>
            <a:lvl1pPr>
              <a:defRPr lang="en-US" sz="2400" smtClean="0"/>
            </a:lvl1pPr>
            <a:lvl2pPr>
              <a:defRPr lang="en-US" sz="2000" smtClean="0"/>
            </a:lvl2pPr>
            <a:lvl3pPr>
              <a:defRPr lang="en-US" sz="1800" smtClean="0"/>
            </a:lvl3pPr>
            <a:lvl4pPr>
              <a:defRPr lang="en-US" sz="1600" smtClean="0"/>
            </a:lvl4pPr>
            <a:lvl5pPr>
              <a:defRPr lang="en-US" sz="1600"/>
            </a:lvl5pPr>
          </a:lstStyle>
          <a:p>
            <a:pPr marL="0" lvl="0" indent="0">
              <a:spcAft>
                <a:spcPts val="800"/>
              </a:spcAft>
              <a:buFont typeface="Arial" panose="020B0604020202020204" pitchFamily="34" charset="0"/>
              <a:buNone/>
            </a:pPr>
            <a:r>
              <a:rPr lang="en-US"/>
              <a:t>Click to edit Master text styles</a:t>
            </a:r>
          </a:p>
          <a:p>
            <a:pPr marL="800100" lvl="1" indent="-342900">
              <a:spcAft>
                <a:spcPts val="800"/>
              </a:spcAft>
              <a:buFont typeface="Arial" panose="020B0604020202020204" pitchFamily="34" charset="0"/>
              <a:buChar char="•"/>
            </a:pPr>
            <a:r>
              <a:rPr lang="en-US"/>
              <a:t>Second level</a:t>
            </a:r>
          </a:p>
          <a:p>
            <a:pPr marL="1200150" lvl="2" indent="-285750">
              <a:spcAft>
                <a:spcPts val="800"/>
              </a:spcAft>
              <a:buFont typeface="Arial" panose="020B0604020202020204" pitchFamily="34" charset="0"/>
            </a:pPr>
            <a:r>
              <a:rPr lang="en-US"/>
              <a:t>Third level</a:t>
            </a:r>
          </a:p>
          <a:p>
            <a:pPr marL="1657350" lvl="3" indent="-285750">
              <a:spcAft>
                <a:spcPts val="800"/>
              </a:spcAft>
              <a:buFont typeface="Arial" panose="020B0604020202020204" pitchFamily="34" charset="0"/>
              <a:buChar char="•"/>
            </a:pPr>
            <a:r>
              <a:rPr lang="en-US"/>
              <a:t>Fourth level</a:t>
            </a:r>
          </a:p>
          <a:p>
            <a:pPr marL="2114550" lvl="4" indent="-285750">
              <a:spcAft>
                <a:spcPts val="800"/>
              </a:spcAft>
              <a:buFont typeface="Arial" panose="020B0604020202020204" pitchFamily="34" charset="0"/>
              <a:buChar char="•"/>
            </a:pPr>
            <a:r>
              <a:rPr lang="en-US"/>
              <a:t>Fifth level</a:t>
            </a:r>
          </a:p>
        </p:txBody>
      </p:sp>
      <p:sp>
        <p:nvSpPr>
          <p:cNvPr id="27" name="Content Placeholder 12"/>
          <p:cNvSpPr>
            <a:spLocks noGrp="1"/>
          </p:cNvSpPr>
          <p:nvPr>
            <p:ph sz="quarter" idx="23"/>
          </p:nvPr>
        </p:nvSpPr>
        <p:spPr>
          <a:xfrm>
            <a:off x="4800600" y="5638800"/>
            <a:ext cx="4114800" cy="822960"/>
          </a:xfrm>
          <a:prstGeom prst="rect">
            <a:avLst/>
          </a:prstGeom>
        </p:spPr>
        <p:txBody>
          <a:bodyPr/>
          <a:lstStyle>
            <a:lvl1pPr>
              <a:defRPr lang="en-US" sz="2400" smtClean="0"/>
            </a:lvl1pPr>
            <a:lvl2pPr>
              <a:defRPr lang="en-US" sz="2000" smtClean="0"/>
            </a:lvl2pPr>
            <a:lvl3pPr>
              <a:defRPr lang="en-US" sz="1800" smtClean="0"/>
            </a:lvl3pPr>
            <a:lvl4pPr>
              <a:defRPr lang="en-US" sz="1600" smtClean="0"/>
            </a:lvl4pPr>
            <a:lvl5pPr>
              <a:defRPr lang="en-US" sz="1600"/>
            </a:lvl5pPr>
          </a:lstStyle>
          <a:p>
            <a:pPr marL="0" lvl="0" indent="0">
              <a:spcAft>
                <a:spcPts val="800"/>
              </a:spcAft>
              <a:buFont typeface="Arial" panose="020B0604020202020204" pitchFamily="34" charset="0"/>
              <a:buNone/>
            </a:pPr>
            <a:r>
              <a:rPr lang="en-US"/>
              <a:t>Click to edit Master text styles</a:t>
            </a:r>
          </a:p>
          <a:p>
            <a:pPr marL="800100" lvl="1" indent="-342900">
              <a:spcAft>
                <a:spcPts val="800"/>
              </a:spcAft>
              <a:buFont typeface="Arial" panose="020B0604020202020204" pitchFamily="34" charset="0"/>
              <a:buChar char="•"/>
            </a:pPr>
            <a:r>
              <a:rPr lang="en-US"/>
              <a:t>Second level</a:t>
            </a:r>
          </a:p>
          <a:p>
            <a:pPr marL="1200150" lvl="2" indent="-285750">
              <a:spcAft>
                <a:spcPts val="800"/>
              </a:spcAft>
              <a:buFont typeface="Arial" panose="020B0604020202020204" pitchFamily="34" charset="0"/>
            </a:pPr>
            <a:r>
              <a:rPr lang="en-US"/>
              <a:t>Third level</a:t>
            </a:r>
          </a:p>
          <a:p>
            <a:pPr marL="1657350" lvl="3" indent="-285750">
              <a:spcAft>
                <a:spcPts val="800"/>
              </a:spcAft>
              <a:buFont typeface="Arial" panose="020B0604020202020204" pitchFamily="34" charset="0"/>
              <a:buChar char="•"/>
            </a:pPr>
            <a:r>
              <a:rPr lang="en-US"/>
              <a:t>Fourth level</a:t>
            </a:r>
          </a:p>
          <a:p>
            <a:pPr marL="2114550" lvl="4" indent="-285750">
              <a:spcAft>
                <a:spcPts val="800"/>
              </a:spcAft>
              <a:buFont typeface="Arial" panose="020B0604020202020204" pitchFamily="34" charset="0"/>
              <a:buChar char="•"/>
            </a:pPr>
            <a:r>
              <a:rPr lang="en-US"/>
              <a:t>Fifth level</a:t>
            </a:r>
          </a:p>
        </p:txBody>
      </p:sp>
      <p:sp>
        <p:nvSpPr>
          <p:cNvPr id="13" name="Jump Link"/>
          <p:cNvSpPr>
            <a:spLocks noGrp="1"/>
          </p:cNvSpPr>
          <p:nvPr>
            <p:ph type="body" sz="quarter" idx="17" hasCustomPrompt="1"/>
          </p:nvPr>
        </p:nvSpPr>
        <p:spPr>
          <a:xfrm>
            <a:off x="3357063" y="6529450"/>
            <a:ext cx="2429874" cy="99950"/>
          </a:xfrm>
          <a:prstGeom prst="rect">
            <a:avLst/>
          </a:prstGeom>
        </p:spPr>
        <p:txBody>
          <a:bodyPr lIns="0" tIns="0" rIns="0" bIns="0"/>
          <a:lstStyle>
            <a:lvl1pPr marL="0" indent="0" algn="ctr">
              <a:buNone/>
              <a:defRPr sz="800"/>
            </a:lvl1pPr>
          </a:lstStyle>
          <a:p>
            <a:pPr lvl="0"/>
            <a:r>
              <a:rPr lang="en-US" dirty="0"/>
              <a:t>Add “Access the text alternative for slide images.”</a:t>
            </a:r>
          </a:p>
        </p:txBody>
      </p:sp>
      <p:sp>
        <p:nvSpPr>
          <p:cNvPr id="11" name="Photo Credit"/>
          <p:cNvSpPr>
            <a:spLocks noGrp="1"/>
          </p:cNvSpPr>
          <p:nvPr>
            <p:ph type="body" sz="quarter" idx="16"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37781887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RedBar-Two Content">
    <p:spTree>
      <p:nvGrpSpPr>
        <p:cNvPr id="1" name=""/>
        <p:cNvGrpSpPr/>
        <p:nvPr/>
      </p:nvGrpSpPr>
      <p:grpSpPr>
        <a:xfrm>
          <a:off x="0" y="0"/>
          <a:ext cx="0" cy="0"/>
          <a:chOff x="0" y="0"/>
          <a:chExt cx="0" cy="0"/>
        </a:xfrm>
      </p:grpSpPr>
      <p:sp>
        <p:nvSpPr>
          <p:cNvPr id="7" name="Slide Title"/>
          <p:cNvSpPr>
            <a:spLocks noGrp="1"/>
          </p:cNvSpPr>
          <p:nvPr>
            <p:ph type="title"/>
          </p:nvPr>
        </p:nvSpPr>
        <p:spPr>
          <a:xfrm>
            <a:off x="-1" y="228600"/>
            <a:ext cx="9144001" cy="609600"/>
          </a:xfrm>
          <a:prstGeom prst="rect">
            <a:avLst/>
          </a:prstGeom>
        </p:spPr>
        <p:txBody>
          <a:bodyPr/>
          <a:lstStyle>
            <a:lvl1pPr>
              <a:defRPr sz="3600">
                <a:solidFill>
                  <a:schemeClr val="bg2"/>
                </a:solidFill>
              </a:defRPr>
            </a:lvl1pPr>
          </a:lstStyle>
          <a:p>
            <a:r>
              <a:rPr lang="en-US" dirty="0"/>
              <a:t>Click to edit Master title style</a:t>
            </a:r>
          </a:p>
        </p:txBody>
      </p:sp>
      <p:sp>
        <p:nvSpPr>
          <p:cNvPr id="3" name="Content Placeholder 1"/>
          <p:cNvSpPr>
            <a:spLocks noGrp="1"/>
          </p:cNvSpPr>
          <p:nvPr>
            <p:ph sz="half" idx="1"/>
          </p:nvPr>
        </p:nvSpPr>
        <p:spPr>
          <a:xfrm>
            <a:off x="457200" y="914400"/>
            <a:ext cx="4038600" cy="5615940"/>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2"/>
          <p:cNvSpPr>
            <a:spLocks noGrp="1"/>
          </p:cNvSpPr>
          <p:nvPr>
            <p:ph sz="half" idx="2"/>
          </p:nvPr>
        </p:nvSpPr>
        <p:spPr>
          <a:xfrm>
            <a:off x="4648200" y="914400"/>
            <a:ext cx="4038600" cy="5615940"/>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Jump Link"/>
          <p:cNvSpPr>
            <a:spLocks noGrp="1"/>
          </p:cNvSpPr>
          <p:nvPr>
            <p:ph type="body" sz="quarter" idx="12" hasCustomPrompt="1"/>
          </p:nvPr>
        </p:nvSpPr>
        <p:spPr>
          <a:xfrm>
            <a:off x="3357063" y="6529450"/>
            <a:ext cx="2429874" cy="99950"/>
          </a:xfrm>
          <a:prstGeom prst="rect">
            <a:avLst/>
          </a:prstGeom>
        </p:spPr>
        <p:txBody>
          <a:bodyPr lIns="0" tIns="0" rIns="0" bIns="0"/>
          <a:lstStyle>
            <a:lvl1pPr marL="0" indent="0" algn="ctr">
              <a:buNone/>
              <a:defRPr sz="800"/>
            </a:lvl1pPr>
          </a:lstStyle>
          <a:p>
            <a:pPr lvl="0"/>
            <a:r>
              <a:rPr lang="en-US" dirty="0"/>
              <a:t>Add “Access the text alternative for slide images.”</a:t>
            </a:r>
          </a:p>
        </p:txBody>
      </p:sp>
      <p:sp>
        <p:nvSpPr>
          <p:cNvPr id="10"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33194019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RedTagline-Gray BG, Title-Only Right">
    <p:spTree>
      <p:nvGrpSpPr>
        <p:cNvPr id="1" name=""/>
        <p:cNvGrpSpPr/>
        <p:nvPr/>
      </p:nvGrpSpPr>
      <p:grpSpPr>
        <a:xfrm>
          <a:off x="0" y="0"/>
          <a:ext cx="0" cy="0"/>
          <a:chOff x="0" y="0"/>
          <a:chExt cx="0" cy="0"/>
        </a:xfrm>
      </p:grpSpPr>
      <p:sp>
        <p:nvSpPr>
          <p:cNvPr id="8" name="Title Background"/>
          <p:cNvSpPr/>
          <p:nvPr userDrawn="1"/>
        </p:nvSpPr>
        <p:spPr>
          <a:xfrm>
            <a:off x="342900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3436620" y="3581400"/>
            <a:ext cx="5699760" cy="1371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a:t>Click to edit Master title style</a:t>
            </a:r>
            <a:endParaRPr lang="en-US" dirty="0"/>
          </a:p>
        </p:txBody>
      </p:sp>
      <p:sp>
        <p:nvSpPr>
          <p:cNvPr id="6" name="Photo Credit"/>
          <p:cNvSpPr>
            <a:spLocks noGrp="1"/>
          </p:cNvSpPr>
          <p:nvPr>
            <p:ph type="body" sz="quarter" idx="11" hasCustomPrompt="1"/>
          </p:nvPr>
        </p:nvSpPr>
        <p:spPr>
          <a:xfrm>
            <a:off x="6477000" y="6422066"/>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283350321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RedBar-Two-Up Comparison">
    <p:spTree>
      <p:nvGrpSpPr>
        <p:cNvPr id="1" name=""/>
        <p:cNvGrpSpPr/>
        <p:nvPr/>
      </p:nvGrpSpPr>
      <p:grpSpPr>
        <a:xfrm>
          <a:off x="0" y="0"/>
          <a:ext cx="0" cy="0"/>
          <a:chOff x="0" y="0"/>
          <a:chExt cx="0" cy="0"/>
        </a:xfrm>
      </p:grpSpPr>
      <p:sp>
        <p:nvSpPr>
          <p:cNvPr id="9" name="Slide Title"/>
          <p:cNvSpPr>
            <a:spLocks noGrp="1"/>
          </p:cNvSpPr>
          <p:nvPr>
            <p:ph type="title"/>
          </p:nvPr>
        </p:nvSpPr>
        <p:spPr>
          <a:xfrm>
            <a:off x="-20713" y="228600"/>
            <a:ext cx="9185426" cy="609600"/>
          </a:xfrm>
          <a:prstGeom prst="rect">
            <a:avLst/>
          </a:prstGeom>
        </p:spPr>
        <p:txBody>
          <a:bodyPr/>
          <a:lstStyle>
            <a:lvl1pPr>
              <a:defRPr sz="3600">
                <a:solidFill>
                  <a:schemeClr val="bg2"/>
                </a:solidFill>
              </a:defRPr>
            </a:lvl1pPr>
          </a:lstStyle>
          <a:p>
            <a:r>
              <a:rPr lang="en-US" dirty="0"/>
              <a:t>Click to edit Master title style</a:t>
            </a:r>
          </a:p>
        </p:txBody>
      </p:sp>
      <p:sp>
        <p:nvSpPr>
          <p:cNvPr id="3" name="Header 1"/>
          <p:cNvSpPr>
            <a:spLocks noGrp="1"/>
          </p:cNvSpPr>
          <p:nvPr>
            <p:ph type="body" idx="1"/>
          </p:nvPr>
        </p:nvSpPr>
        <p:spPr>
          <a:xfrm>
            <a:off x="457201" y="960438"/>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1"/>
          <p:cNvSpPr>
            <a:spLocks noGrp="1"/>
          </p:cNvSpPr>
          <p:nvPr>
            <p:ph sz="half" idx="2"/>
          </p:nvPr>
        </p:nvSpPr>
        <p:spPr>
          <a:xfrm>
            <a:off x="457201" y="1600200"/>
            <a:ext cx="4040188" cy="4912202"/>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Header 2"/>
          <p:cNvSpPr>
            <a:spLocks noGrp="1"/>
          </p:cNvSpPr>
          <p:nvPr>
            <p:ph type="body" sz="quarter" idx="3"/>
          </p:nvPr>
        </p:nvSpPr>
        <p:spPr>
          <a:xfrm>
            <a:off x="4645026" y="960438"/>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2"/>
          <p:cNvSpPr>
            <a:spLocks noGrp="1"/>
          </p:cNvSpPr>
          <p:nvPr>
            <p:ph sz="quarter" idx="4"/>
          </p:nvPr>
        </p:nvSpPr>
        <p:spPr>
          <a:xfrm>
            <a:off x="4645026" y="1600200"/>
            <a:ext cx="4041775" cy="4912202"/>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Jump Link"/>
          <p:cNvSpPr>
            <a:spLocks noGrp="1"/>
          </p:cNvSpPr>
          <p:nvPr>
            <p:ph type="body" sz="quarter" idx="12" hasCustomPrompt="1"/>
          </p:nvPr>
        </p:nvSpPr>
        <p:spPr>
          <a:xfrm>
            <a:off x="3273243" y="6529450"/>
            <a:ext cx="2429874" cy="99950"/>
          </a:xfrm>
          <a:prstGeom prst="rect">
            <a:avLst/>
          </a:prstGeom>
        </p:spPr>
        <p:txBody>
          <a:bodyPr lIns="0" tIns="0" rIns="0" bIns="0"/>
          <a:lstStyle>
            <a:lvl1pPr marL="0" indent="0" algn="ctr">
              <a:buNone/>
              <a:defRPr sz="800"/>
            </a:lvl1pPr>
          </a:lstStyle>
          <a:p>
            <a:pPr lvl="0"/>
            <a:r>
              <a:rPr lang="en-US" dirty="0"/>
              <a:t>Add “Access the text alternative for slide images.”</a:t>
            </a:r>
          </a:p>
        </p:txBody>
      </p:sp>
      <p:sp>
        <p:nvSpPr>
          <p:cNvPr id="12"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175055679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RedBar-4-up_Comparison">
    <p:spTree>
      <p:nvGrpSpPr>
        <p:cNvPr id="1" name=""/>
        <p:cNvGrpSpPr/>
        <p:nvPr/>
      </p:nvGrpSpPr>
      <p:grpSpPr>
        <a:xfrm>
          <a:off x="0" y="0"/>
          <a:ext cx="0" cy="0"/>
          <a:chOff x="0" y="0"/>
          <a:chExt cx="0" cy="0"/>
        </a:xfrm>
      </p:grpSpPr>
      <p:sp>
        <p:nvSpPr>
          <p:cNvPr id="9" name="Slide Title"/>
          <p:cNvSpPr>
            <a:spLocks noGrp="1"/>
          </p:cNvSpPr>
          <p:nvPr>
            <p:ph type="title"/>
          </p:nvPr>
        </p:nvSpPr>
        <p:spPr>
          <a:xfrm>
            <a:off x="-20713" y="228600"/>
            <a:ext cx="9185426" cy="609600"/>
          </a:xfrm>
          <a:prstGeom prst="rect">
            <a:avLst/>
          </a:prstGeom>
        </p:spPr>
        <p:txBody>
          <a:bodyPr/>
          <a:lstStyle>
            <a:lvl1pPr>
              <a:defRPr sz="3600">
                <a:solidFill>
                  <a:schemeClr val="bg2"/>
                </a:solidFill>
              </a:defRPr>
            </a:lvl1pPr>
          </a:lstStyle>
          <a:p>
            <a:r>
              <a:rPr lang="en-US" dirty="0"/>
              <a:t>Click to edit Master title style</a:t>
            </a:r>
          </a:p>
        </p:txBody>
      </p:sp>
      <p:sp>
        <p:nvSpPr>
          <p:cNvPr id="3" name="Header 1"/>
          <p:cNvSpPr>
            <a:spLocks noGrp="1"/>
          </p:cNvSpPr>
          <p:nvPr>
            <p:ph type="body" idx="1"/>
          </p:nvPr>
        </p:nvSpPr>
        <p:spPr>
          <a:xfrm>
            <a:off x="457201" y="960438"/>
            <a:ext cx="4040188" cy="639762"/>
          </a:xfrm>
          <a:prstGeom prst="rect">
            <a:avLst/>
          </a:prstGeo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1"/>
          <p:cNvSpPr>
            <a:spLocks noGrp="1"/>
          </p:cNvSpPr>
          <p:nvPr>
            <p:ph sz="half" idx="2"/>
          </p:nvPr>
        </p:nvSpPr>
        <p:spPr>
          <a:xfrm>
            <a:off x="457201" y="1600200"/>
            <a:ext cx="4040188" cy="1752600"/>
          </a:xfrm>
          <a:prstGeom prst="rect">
            <a:avLst/>
          </a:prstGeom>
        </p:spPr>
        <p:txBody>
          <a:bodyPr/>
          <a:lstStyle>
            <a:lvl1pPr marL="0" indent="0">
              <a:spcAft>
                <a:spcPts val="800"/>
              </a:spcAft>
              <a:buFont typeface="Arial" panose="020B0604020202020204" pitchFamily="34" charset="0"/>
              <a:buNone/>
              <a:defRPr sz="2000"/>
            </a:lvl1pPr>
            <a:lvl2pPr marL="742950" indent="-285750">
              <a:spcAft>
                <a:spcPts val="800"/>
              </a:spcAft>
              <a:buFont typeface="Arial" panose="020B0604020202020204" pitchFamily="34" charset="0"/>
              <a:buChar char="•"/>
              <a:defRPr sz="1800"/>
            </a:lvl2pPr>
            <a:lvl3pPr marL="1200150" indent="-285750">
              <a:spcAft>
                <a:spcPts val="800"/>
              </a:spcAft>
              <a:buFont typeface="Arial" panose="020B0604020202020204" pitchFamily="34" charset="0"/>
              <a:buChar char="•"/>
              <a:defRPr sz="1600"/>
            </a:lvl3pPr>
            <a:lvl4pPr marL="1657350" indent="-285750">
              <a:spcAft>
                <a:spcPts val="800"/>
              </a:spcAft>
              <a:buFont typeface="Arial" panose="020B0604020202020204" pitchFamily="34" charset="0"/>
              <a:buChar char="•"/>
              <a:defRPr sz="1400"/>
            </a:lvl4pPr>
            <a:lvl5pPr marL="2114550" indent="-285750">
              <a:spcAft>
                <a:spcPts val="800"/>
              </a:spcAft>
              <a:buFont typeface="Arial" panose="020B0604020202020204" pitchFamily="34" charset="0"/>
              <a:buChar cha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Header 2"/>
          <p:cNvSpPr>
            <a:spLocks noGrp="1"/>
          </p:cNvSpPr>
          <p:nvPr>
            <p:ph type="body" sz="quarter" idx="3"/>
          </p:nvPr>
        </p:nvSpPr>
        <p:spPr>
          <a:xfrm>
            <a:off x="4645026" y="960438"/>
            <a:ext cx="4041775" cy="639762"/>
          </a:xfrm>
          <a:prstGeom prst="rect">
            <a:avLst/>
          </a:prstGeo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2"/>
          <p:cNvSpPr>
            <a:spLocks noGrp="1"/>
          </p:cNvSpPr>
          <p:nvPr>
            <p:ph sz="quarter" idx="4"/>
          </p:nvPr>
        </p:nvSpPr>
        <p:spPr>
          <a:xfrm>
            <a:off x="4645026" y="1600200"/>
            <a:ext cx="4041775" cy="1752600"/>
          </a:xfrm>
          <a:prstGeom prst="rect">
            <a:avLst/>
          </a:prstGeom>
        </p:spPr>
        <p:txBody>
          <a:bodyPr/>
          <a:lstStyle>
            <a:lvl1pPr marL="0" indent="0">
              <a:spcAft>
                <a:spcPts val="800"/>
              </a:spcAft>
              <a:buFont typeface="Arial" panose="020B0604020202020204" pitchFamily="34" charset="0"/>
              <a:buNone/>
              <a:defRPr sz="2000"/>
            </a:lvl1pPr>
            <a:lvl2pPr marL="742950" indent="-285750">
              <a:spcAft>
                <a:spcPts val="800"/>
              </a:spcAft>
              <a:buFont typeface="Arial" panose="020B0604020202020204" pitchFamily="34" charset="0"/>
              <a:buChar char="•"/>
              <a:defRPr sz="1800"/>
            </a:lvl2pPr>
            <a:lvl3pPr marL="1200150" indent="-285750">
              <a:spcAft>
                <a:spcPts val="800"/>
              </a:spcAft>
              <a:buFont typeface="Arial" panose="020B0604020202020204" pitchFamily="34" charset="0"/>
              <a:buChar char="•"/>
              <a:defRPr sz="1600"/>
            </a:lvl3pPr>
            <a:lvl4pPr marL="1657350" indent="-285750">
              <a:spcAft>
                <a:spcPts val="800"/>
              </a:spcAft>
              <a:buFont typeface="Arial" panose="020B0604020202020204" pitchFamily="34" charset="0"/>
              <a:buChar char="•"/>
              <a:defRPr sz="1400"/>
            </a:lvl4pPr>
            <a:lvl5pPr marL="2114550" indent="-285750">
              <a:spcAft>
                <a:spcPts val="800"/>
              </a:spcAft>
              <a:buFont typeface="Arial" panose="020B0604020202020204" pitchFamily="34" charset="0"/>
              <a:buChar cha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Header 3"/>
          <p:cNvSpPr>
            <a:spLocks noGrp="1"/>
          </p:cNvSpPr>
          <p:nvPr>
            <p:ph type="body" sz="quarter" idx="12"/>
          </p:nvPr>
        </p:nvSpPr>
        <p:spPr>
          <a:xfrm>
            <a:off x="457200" y="3581400"/>
            <a:ext cx="4038600" cy="609600"/>
          </a:xfrm>
          <a:prstGeom prst="rect">
            <a:avLst/>
          </a:prstGeom>
        </p:spPr>
        <p:txBody>
          <a:bodyPr anchor="b"/>
          <a:lstStyle>
            <a:lvl1pPr>
              <a:defRPr lang="en-US" sz="2000" b="1" kern="1200" dirty="0">
                <a:solidFill>
                  <a:schemeClr val="tx1"/>
                </a:solidFill>
                <a:latin typeface="+mn-lt"/>
                <a:ea typeface="+mn-ea"/>
                <a:cs typeface="+mn-cs"/>
              </a:defRPr>
            </a:lvl1pPr>
          </a:lstStyle>
          <a:p>
            <a:pPr marL="0" lvl="0" indent="0" algn="l" defTabSz="457200" rtl="0" eaLnBrk="1" latinLnBrk="0" hangingPunct="1">
              <a:spcBef>
                <a:spcPct val="20000"/>
              </a:spcBef>
              <a:buFont typeface="Arial"/>
              <a:buNone/>
            </a:pPr>
            <a:r>
              <a:rPr lang="en-US" dirty="0"/>
              <a:t>Click to edit Master text styles</a:t>
            </a:r>
          </a:p>
        </p:txBody>
      </p:sp>
      <p:sp>
        <p:nvSpPr>
          <p:cNvPr id="14" name="Content Placeholder 3"/>
          <p:cNvSpPr>
            <a:spLocks noGrp="1"/>
          </p:cNvSpPr>
          <p:nvPr>
            <p:ph sz="half" idx="14"/>
          </p:nvPr>
        </p:nvSpPr>
        <p:spPr>
          <a:xfrm>
            <a:off x="457200" y="4191000"/>
            <a:ext cx="4040188" cy="1752600"/>
          </a:xfrm>
          <a:prstGeom prst="rect">
            <a:avLst/>
          </a:prstGeom>
        </p:spPr>
        <p:txBody>
          <a:bodyPr/>
          <a:lstStyle>
            <a:lvl1pPr marL="0" indent="0">
              <a:spcAft>
                <a:spcPts val="800"/>
              </a:spcAft>
              <a:buFont typeface="Arial" panose="020B0604020202020204" pitchFamily="34" charset="0"/>
              <a:buNone/>
              <a:defRPr sz="2000"/>
            </a:lvl1pPr>
            <a:lvl2pPr marL="742950" indent="-285750">
              <a:spcAft>
                <a:spcPts val="800"/>
              </a:spcAft>
              <a:buFont typeface="Arial" panose="020B0604020202020204" pitchFamily="34" charset="0"/>
              <a:buChar char="•"/>
              <a:defRPr sz="1800"/>
            </a:lvl2pPr>
            <a:lvl3pPr marL="1200150" indent="-285750">
              <a:spcAft>
                <a:spcPts val="800"/>
              </a:spcAft>
              <a:buFont typeface="Arial" panose="020B0604020202020204" pitchFamily="34" charset="0"/>
              <a:buChar char="•"/>
              <a:defRPr sz="1600"/>
            </a:lvl3pPr>
            <a:lvl4pPr marL="1657350" indent="-285750">
              <a:spcAft>
                <a:spcPts val="800"/>
              </a:spcAft>
              <a:buFont typeface="Arial" panose="020B0604020202020204" pitchFamily="34" charset="0"/>
              <a:buChar char="•"/>
              <a:defRPr sz="1400"/>
            </a:lvl4pPr>
            <a:lvl5pPr marL="2114550" indent="-285750">
              <a:spcAft>
                <a:spcPts val="800"/>
              </a:spcAft>
              <a:buFont typeface="Arial" panose="020B0604020202020204" pitchFamily="34" charset="0"/>
              <a:buChar cha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Header 4"/>
          <p:cNvSpPr>
            <a:spLocks noGrp="1"/>
          </p:cNvSpPr>
          <p:nvPr>
            <p:ph type="body" sz="quarter" idx="13"/>
          </p:nvPr>
        </p:nvSpPr>
        <p:spPr>
          <a:xfrm>
            <a:off x="4648200" y="3581400"/>
            <a:ext cx="4038600" cy="609600"/>
          </a:xfrm>
          <a:prstGeom prst="rect">
            <a:avLst/>
          </a:prstGeom>
        </p:spPr>
        <p:txBody>
          <a:bodyPr anchor="b"/>
          <a:lstStyle>
            <a:lvl1pPr>
              <a:defRPr lang="en-US" sz="2000" b="1" kern="1200" dirty="0">
                <a:solidFill>
                  <a:schemeClr val="tx1"/>
                </a:solidFill>
                <a:latin typeface="+mn-lt"/>
                <a:ea typeface="+mn-ea"/>
                <a:cs typeface="+mn-cs"/>
              </a:defRPr>
            </a:lvl1pPr>
          </a:lstStyle>
          <a:p>
            <a:pPr marL="0" lvl="0" indent="0" algn="l" defTabSz="457200" rtl="0" eaLnBrk="1" latinLnBrk="0" hangingPunct="1">
              <a:spcBef>
                <a:spcPct val="20000"/>
              </a:spcBef>
              <a:buFont typeface="Arial"/>
              <a:buNone/>
            </a:pPr>
            <a:r>
              <a:rPr lang="en-US" dirty="0"/>
              <a:t>Click to edit Master text styles</a:t>
            </a:r>
          </a:p>
        </p:txBody>
      </p:sp>
      <p:sp>
        <p:nvSpPr>
          <p:cNvPr id="15" name="Content Placeholder 4"/>
          <p:cNvSpPr>
            <a:spLocks noGrp="1"/>
          </p:cNvSpPr>
          <p:nvPr>
            <p:ph sz="quarter" idx="15"/>
          </p:nvPr>
        </p:nvSpPr>
        <p:spPr>
          <a:xfrm>
            <a:off x="4645025" y="4191000"/>
            <a:ext cx="4041775" cy="1752600"/>
          </a:xfrm>
          <a:prstGeom prst="rect">
            <a:avLst/>
          </a:prstGeom>
        </p:spPr>
        <p:txBody>
          <a:bodyPr/>
          <a:lstStyle>
            <a:lvl1pPr marL="0" indent="0">
              <a:spcAft>
                <a:spcPts val="800"/>
              </a:spcAft>
              <a:buFont typeface="Arial" panose="020B0604020202020204" pitchFamily="34" charset="0"/>
              <a:buNone/>
              <a:defRPr sz="2000"/>
            </a:lvl1pPr>
            <a:lvl2pPr marL="742950" indent="-285750">
              <a:spcAft>
                <a:spcPts val="800"/>
              </a:spcAft>
              <a:buFont typeface="Arial" panose="020B0604020202020204" pitchFamily="34" charset="0"/>
              <a:buChar char="•"/>
              <a:defRPr sz="1800"/>
            </a:lvl2pPr>
            <a:lvl3pPr marL="1200150" indent="-285750">
              <a:spcAft>
                <a:spcPts val="800"/>
              </a:spcAft>
              <a:buFont typeface="Arial" panose="020B0604020202020204" pitchFamily="34" charset="0"/>
              <a:buChar char="•"/>
              <a:defRPr sz="1600"/>
            </a:lvl3pPr>
            <a:lvl4pPr marL="1657350" indent="-285750">
              <a:spcAft>
                <a:spcPts val="800"/>
              </a:spcAft>
              <a:buFont typeface="Arial" panose="020B0604020202020204" pitchFamily="34" charset="0"/>
              <a:buChar char="•"/>
              <a:defRPr sz="1400"/>
            </a:lvl4pPr>
            <a:lvl5pPr marL="2114550" indent="-285750">
              <a:spcAft>
                <a:spcPts val="800"/>
              </a:spcAft>
              <a:buFont typeface="Arial" panose="020B0604020202020204" pitchFamily="34" charset="0"/>
              <a:buChar cha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Jump Link"/>
          <p:cNvSpPr>
            <a:spLocks noGrp="1"/>
          </p:cNvSpPr>
          <p:nvPr>
            <p:ph type="body" sz="quarter" idx="16" hasCustomPrompt="1"/>
          </p:nvPr>
        </p:nvSpPr>
        <p:spPr>
          <a:xfrm>
            <a:off x="3357063" y="5996050"/>
            <a:ext cx="2429874" cy="99950"/>
          </a:xfrm>
          <a:prstGeom prst="rect">
            <a:avLst/>
          </a:prstGeom>
        </p:spPr>
        <p:txBody>
          <a:bodyPr lIns="0" tIns="0" rIns="0" bIns="0"/>
          <a:lstStyle>
            <a:lvl1pPr marL="0" indent="0" algn="ctr">
              <a:buNone/>
              <a:defRPr sz="800"/>
            </a:lvl1pPr>
          </a:lstStyle>
          <a:p>
            <a:pPr lvl="0"/>
            <a:r>
              <a:rPr lang="en-US" dirty="0"/>
              <a:t>Add “Access the text alternative for slide images.”</a:t>
            </a:r>
          </a:p>
        </p:txBody>
      </p:sp>
      <p:sp>
        <p:nvSpPr>
          <p:cNvPr id="16"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402079248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RedBar-Content with Left Side-Caption">
    <p:spTree>
      <p:nvGrpSpPr>
        <p:cNvPr id="1" name=""/>
        <p:cNvGrpSpPr/>
        <p:nvPr/>
      </p:nvGrpSpPr>
      <p:grpSpPr>
        <a:xfrm>
          <a:off x="0" y="0"/>
          <a:ext cx="0" cy="0"/>
          <a:chOff x="0" y="0"/>
          <a:chExt cx="0" cy="0"/>
        </a:xfrm>
      </p:grpSpPr>
      <p:sp>
        <p:nvSpPr>
          <p:cNvPr id="2" name="Slide Title"/>
          <p:cNvSpPr>
            <a:spLocks noGrp="1"/>
          </p:cNvSpPr>
          <p:nvPr>
            <p:ph type="title"/>
          </p:nvPr>
        </p:nvSpPr>
        <p:spPr>
          <a:xfrm>
            <a:off x="457201" y="304800"/>
            <a:ext cx="3008313" cy="838200"/>
          </a:xfrm>
          <a:prstGeom prst="rect">
            <a:avLst/>
          </a:prstGeom>
        </p:spPr>
        <p:txBody>
          <a:bodyPr anchor="b"/>
          <a:lstStyle>
            <a:lvl1pPr algn="l">
              <a:defRPr sz="1800" b="1">
                <a:solidFill>
                  <a:schemeClr val="bg2"/>
                </a:solidFill>
                <a:latin typeface="+mj-lt"/>
              </a:defRPr>
            </a:lvl1pPr>
          </a:lstStyle>
          <a:p>
            <a:r>
              <a:rPr lang="en-US" dirty="0"/>
              <a:t>Click to edit Master title style</a:t>
            </a:r>
          </a:p>
        </p:txBody>
      </p:sp>
      <p:sp>
        <p:nvSpPr>
          <p:cNvPr id="4" name="Text Placeholder 1"/>
          <p:cNvSpPr>
            <a:spLocks noGrp="1"/>
          </p:cNvSpPr>
          <p:nvPr>
            <p:ph type="body" sz="half" idx="2"/>
          </p:nvPr>
        </p:nvSpPr>
        <p:spPr>
          <a:xfrm>
            <a:off x="457201" y="1143000"/>
            <a:ext cx="3008313" cy="53340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3" name="Content Placeholder 1"/>
          <p:cNvSpPr>
            <a:spLocks noGrp="1"/>
          </p:cNvSpPr>
          <p:nvPr>
            <p:ph idx="1"/>
          </p:nvPr>
        </p:nvSpPr>
        <p:spPr>
          <a:xfrm>
            <a:off x="3575050" y="304800"/>
            <a:ext cx="5111751" cy="6179819"/>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Jump Link"/>
          <p:cNvSpPr>
            <a:spLocks noGrp="1"/>
          </p:cNvSpPr>
          <p:nvPr>
            <p:ph type="body" sz="quarter" idx="12" hasCustomPrompt="1"/>
          </p:nvPr>
        </p:nvSpPr>
        <p:spPr>
          <a:xfrm>
            <a:off x="5026437" y="6529450"/>
            <a:ext cx="2208976" cy="99950"/>
          </a:xfrm>
          <a:prstGeom prst="rect">
            <a:avLst/>
          </a:prstGeom>
        </p:spPr>
        <p:txBody>
          <a:bodyPr lIns="0" tIns="0" rIns="0" bIns="0"/>
          <a:lstStyle>
            <a:lvl1pPr marL="0" indent="0" algn="ctr">
              <a:buNone/>
              <a:defRPr sz="800"/>
            </a:lvl1pPr>
          </a:lstStyle>
          <a:p>
            <a:pPr lvl="0"/>
            <a:r>
              <a:rPr lang="en-US" dirty="0"/>
              <a:t>Add “Access the text alternative for slide images.”</a:t>
            </a:r>
          </a:p>
        </p:txBody>
      </p:sp>
      <p:sp>
        <p:nvSpPr>
          <p:cNvPr id="8"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148539004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RedBar-Content with Right Side-Caption">
    <p:spTree>
      <p:nvGrpSpPr>
        <p:cNvPr id="1" name=""/>
        <p:cNvGrpSpPr/>
        <p:nvPr/>
      </p:nvGrpSpPr>
      <p:grpSpPr>
        <a:xfrm>
          <a:off x="0" y="0"/>
          <a:ext cx="0" cy="0"/>
          <a:chOff x="0" y="0"/>
          <a:chExt cx="0" cy="0"/>
        </a:xfrm>
      </p:grpSpPr>
      <p:sp>
        <p:nvSpPr>
          <p:cNvPr id="2" name="Slide Title"/>
          <p:cNvSpPr>
            <a:spLocks noGrp="1"/>
          </p:cNvSpPr>
          <p:nvPr>
            <p:ph type="title"/>
          </p:nvPr>
        </p:nvSpPr>
        <p:spPr>
          <a:xfrm>
            <a:off x="5678487" y="304800"/>
            <a:ext cx="3008313" cy="838200"/>
          </a:xfrm>
          <a:prstGeom prst="rect">
            <a:avLst/>
          </a:prstGeom>
        </p:spPr>
        <p:txBody>
          <a:bodyPr anchor="b"/>
          <a:lstStyle>
            <a:lvl1pPr algn="l">
              <a:defRPr sz="1800" b="1">
                <a:solidFill>
                  <a:schemeClr val="bg2"/>
                </a:solidFill>
                <a:latin typeface="+mj-lt"/>
              </a:defRPr>
            </a:lvl1pPr>
          </a:lstStyle>
          <a:p>
            <a:r>
              <a:rPr lang="en-US" dirty="0"/>
              <a:t>Click to edit Master title style</a:t>
            </a:r>
          </a:p>
        </p:txBody>
      </p:sp>
      <p:sp>
        <p:nvSpPr>
          <p:cNvPr id="4" name="Text Placeholder 1"/>
          <p:cNvSpPr>
            <a:spLocks noGrp="1"/>
          </p:cNvSpPr>
          <p:nvPr>
            <p:ph type="body" sz="half" idx="2"/>
          </p:nvPr>
        </p:nvSpPr>
        <p:spPr>
          <a:xfrm>
            <a:off x="5678487" y="1143000"/>
            <a:ext cx="3008313" cy="53340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3" name="Content Placeholder 1"/>
          <p:cNvSpPr>
            <a:spLocks noGrp="1"/>
          </p:cNvSpPr>
          <p:nvPr>
            <p:ph idx="1"/>
          </p:nvPr>
        </p:nvSpPr>
        <p:spPr>
          <a:xfrm>
            <a:off x="457200" y="304800"/>
            <a:ext cx="5111751" cy="6179819"/>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Jump Link"/>
          <p:cNvSpPr>
            <a:spLocks noGrp="1"/>
          </p:cNvSpPr>
          <p:nvPr>
            <p:ph type="body" sz="quarter" idx="12" hasCustomPrompt="1"/>
          </p:nvPr>
        </p:nvSpPr>
        <p:spPr>
          <a:xfrm>
            <a:off x="1908587" y="6529450"/>
            <a:ext cx="2208976" cy="99950"/>
          </a:xfrm>
          <a:prstGeom prst="rect">
            <a:avLst/>
          </a:prstGeom>
        </p:spPr>
        <p:txBody>
          <a:bodyPr lIns="0" tIns="0" rIns="0" bIns="0"/>
          <a:lstStyle>
            <a:lvl1pPr marL="0" indent="0" algn="ctr">
              <a:buNone/>
              <a:defRPr sz="800"/>
            </a:lvl1pPr>
          </a:lstStyle>
          <a:p>
            <a:pPr lvl="0"/>
            <a:r>
              <a:rPr lang="en-US" dirty="0"/>
              <a:t>Add “Access the text alternative for slide images.”</a:t>
            </a:r>
          </a:p>
        </p:txBody>
      </p:sp>
      <p:sp>
        <p:nvSpPr>
          <p:cNvPr id="9"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91643512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RedBar-Picture with Caption">
    <p:spTree>
      <p:nvGrpSpPr>
        <p:cNvPr id="1" name=""/>
        <p:cNvGrpSpPr/>
        <p:nvPr/>
      </p:nvGrpSpPr>
      <p:grpSpPr>
        <a:xfrm>
          <a:off x="0" y="0"/>
          <a:ext cx="0" cy="0"/>
          <a:chOff x="0" y="0"/>
          <a:chExt cx="0" cy="0"/>
        </a:xfrm>
      </p:grpSpPr>
      <p:sp>
        <p:nvSpPr>
          <p:cNvPr id="2" name="Slide Title"/>
          <p:cNvSpPr>
            <a:spLocks noGrp="1"/>
          </p:cNvSpPr>
          <p:nvPr>
            <p:ph type="title"/>
          </p:nvPr>
        </p:nvSpPr>
        <p:spPr>
          <a:xfrm>
            <a:off x="1828800" y="5253037"/>
            <a:ext cx="5486400" cy="566738"/>
          </a:xfrm>
          <a:prstGeom prst="rect">
            <a:avLst/>
          </a:prstGeom>
        </p:spPr>
        <p:txBody>
          <a:bodyPr anchor="b"/>
          <a:lstStyle>
            <a:lvl1pPr algn="l">
              <a:defRPr sz="2400" b="1">
                <a:solidFill>
                  <a:schemeClr val="bg2"/>
                </a:solidFill>
                <a:latin typeface="+mj-lt"/>
              </a:defRPr>
            </a:lvl1pPr>
          </a:lstStyle>
          <a:p>
            <a:r>
              <a:rPr lang="en-US" dirty="0"/>
              <a:t>Click to edit Master title style</a:t>
            </a:r>
          </a:p>
        </p:txBody>
      </p:sp>
      <p:sp>
        <p:nvSpPr>
          <p:cNvPr id="4" name="Text Placeholder 1"/>
          <p:cNvSpPr>
            <a:spLocks noGrp="1"/>
          </p:cNvSpPr>
          <p:nvPr>
            <p:ph type="body" sz="half" idx="2"/>
          </p:nvPr>
        </p:nvSpPr>
        <p:spPr>
          <a:xfrm>
            <a:off x="1828800" y="5895975"/>
            <a:ext cx="5486400" cy="6096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Picture Placeholder 1"/>
          <p:cNvSpPr>
            <a:spLocks noGrp="1"/>
          </p:cNvSpPr>
          <p:nvPr>
            <p:ph type="pic" idx="1"/>
          </p:nvPr>
        </p:nvSpPr>
        <p:spPr>
          <a:xfrm>
            <a:off x="1028700" y="128650"/>
            <a:ext cx="7086600" cy="4944623"/>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7" name="Jump Link"/>
          <p:cNvSpPr>
            <a:spLocks noGrp="1"/>
          </p:cNvSpPr>
          <p:nvPr>
            <p:ph type="body" sz="quarter" idx="16" hasCustomPrompt="1"/>
          </p:nvPr>
        </p:nvSpPr>
        <p:spPr>
          <a:xfrm>
            <a:off x="3467512" y="5081650"/>
            <a:ext cx="2208976" cy="99950"/>
          </a:xfrm>
          <a:prstGeom prst="rect">
            <a:avLst/>
          </a:prstGeom>
        </p:spPr>
        <p:txBody>
          <a:bodyPr lIns="0" tIns="0" rIns="0" bIns="0"/>
          <a:lstStyle>
            <a:lvl1pPr marL="0" indent="0" algn="ctr">
              <a:buNone/>
              <a:defRPr sz="800"/>
            </a:lvl1pPr>
          </a:lstStyle>
          <a:p>
            <a:pPr lvl="0"/>
            <a:r>
              <a:rPr lang="en-US" dirty="0"/>
              <a:t>Add “Access the text alternative for slide images.”</a:t>
            </a:r>
          </a:p>
        </p:txBody>
      </p:sp>
      <p:sp>
        <p:nvSpPr>
          <p:cNvPr id="9"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315795019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RedBar-Title and Video">
    <p:spTree>
      <p:nvGrpSpPr>
        <p:cNvPr id="1" name=""/>
        <p:cNvGrpSpPr/>
        <p:nvPr/>
      </p:nvGrpSpPr>
      <p:grpSpPr>
        <a:xfrm>
          <a:off x="0" y="0"/>
          <a:ext cx="0" cy="0"/>
          <a:chOff x="0" y="0"/>
          <a:chExt cx="0" cy="0"/>
        </a:xfrm>
      </p:grpSpPr>
      <p:sp>
        <p:nvSpPr>
          <p:cNvPr id="2" name="Slide Title"/>
          <p:cNvSpPr>
            <a:spLocks noGrp="1"/>
          </p:cNvSpPr>
          <p:nvPr>
            <p:ph type="title"/>
          </p:nvPr>
        </p:nvSpPr>
        <p:spPr>
          <a:xfrm>
            <a:off x="-2251" y="228600"/>
            <a:ext cx="9172252" cy="609600"/>
          </a:xfrm>
          <a:prstGeom prst="rect">
            <a:avLst/>
          </a:prstGeom>
        </p:spPr>
        <p:txBody>
          <a:bodyPr/>
          <a:lstStyle>
            <a:lvl1pPr>
              <a:defRPr sz="3600">
                <a:solidFill>
                  <a:schemeClr val="bg2"/>
                </a:solidFill>
              </a:defRPr>
            </a:lvl1pPr>
          </a:lstStyle>
          <a:p>
            <a:r>
              <a:rPr lang="en-US" dirty="0"/>
              <a:t>Click to edit Master title style</a:t>
            </a:r>
          </a:p>
        </p:txBody>
      </p:sp>
      <p:sp>
        <p:nvSpPr>
          <p:cNvPr id="6" name="Media Placeholder 5"/>
          <p:cNvSpPr>
            <a:spLocks noGrp="1"/>
          </p:cNvSpPr>
          <p:nvPr>
            <p:ph type="media" sz="quarter" idx="11"/>
          </p:nvPr>
        </p:nvSpPr>
        <p:spPr>
          <a:xfrm>
            <a:off x="0" y="1066799"/>
            <a:ext cx="9144000" cy="5315957"/>
          </a:xfrm>
          <a:prstGeom prst="rect">
            <a:avLst/>
          </a:prstGeom>
        </p:spPr>
        <p:txBody>
          <a:bodyPr/>
          <a:lstStyle>
            <a:lvl1pPr marL="0" indent="0">
              <a:buNone/>
              <a:defRPr/>
            </a:lvl1pPr>
          </a:lstStyle>
          <a:p>
            <a:endParaRPr lang="en-US" dirty="0"/>
          </a:p>
        </p:txBody>
      </p:sp>
      <p:sp>
        <p:nvSpPr>
          <p:cNvPr id="5" name="Video Credit"/>
          <p:cNvSpPr>
            <a:spLocks noGrp="1"/>
          </p:cNvSpPr>
          <p:nvPr>
            <p:ph type="body" sz="quarter" idx="12"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Video Credit Here</a:t>
            </a:r>
          </a:p>
        </p:txBody>
      </p:sp>
    </p:spTree>
    <p:extLst>
      <p:ext uri="{BB962C8B-B14F-4D97-AF65-F5344CB8AC3E}">
        <p14:creationId xmlns:p14="http://schemas.microsoft.com/office/powerpoint/2010/main" val="246929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528">
          <p15:clr>
            <a:srgbClr val="FBAE40"/>
          </p15:clr>
        </p15:guide>
        <p15:guide id="3" pos="5136">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No Tagline-Gray BG, Title &amp; Subtitle Left">
    <p:spTree>
      <p:nvGrpSpPr>
        <p:cNvPr id="1" name=""/>
        <p:cNvGrpSpPr/>
        <p:nvPr/>
      </p:nvGrpSpPr>
      <p:grpSpPr>
        <a:xfrm>
          <a:off x="0" y="0"/>
          <a:ext cx="0" cy="0"/>
          <a:chOff x="0" y="0"/>
          <a:chExt cx="0" cy="0"/>
        </a:xfrm>
      </p:grpSpPr>
      <p:sp>
        <p:nvSpPr>
          <p:cNvPr id="8" name="Title Background"/>
          <p:cNvSpPr/>
          <p:nvPr userDrawn="1"/>
        </p:nvSpPr>
        <p:spPr>
          <a:xfrm>
            <a:off x="0" y="32766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228600" y="3429000"/>
            <a:ext cx="5105400" cy="609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dirty="0"/>
              <a:t>Click to edit Master title style</a:t>
            </a:r>
          </a:p>
        </p:txBody>
      </p:sp>
      <p:sp>
        <p:nvSpPr>
          <p:cNvPr id="7" name="Text Placeholder 1"/>
          <p:cNvSpPr>
            <a:spLocks noGrp="1"/>
          </p:cNvSpPr>
          <p:nvPr>
            <p:ph type="body" sz="quarter" idx="10"/>
          </p:nvPr>
        </p:nvSpPr>
        <p:spPr>
          <a:xfrm>
            <a:off x="228600" y="4114800"/>
            <a:ext cx="5105400" cy="685800"/>
          </a:xfrm>
          <a:prstGeom prst="rect">
            <a:avLst/>
          </a:prstGeom>
        </p:spPr>
        <p:txBody>
          <a:bodyPr/>
          <a:lstStyle>
            <a:lvl1pPr marL="0" indent="0">
              <a:buNone/>
              <a:defRPr sz="2000" b="0">
                <a:solidFill>
                  <a:schemeClr val="bg1"/>
                </a:solidFill>
                <a:latin typeface="ArumSans Bold"/>
              </a:defRPr>
            </a:lvl1pPr>
            <a:lvl2pPr marL="457200" indent="0">
              <a:buNone/>
              <a:defRPr sz="2000" b="0">
                <a:solidFill>
                  <a:schemeClr val="bg1"/>
                </a:solidFill>
                <a:latin typeface="ArumSans Bold"/>
              </a:defRPr>
            </a:lvl2pPr>
            <a:lvl3pPr marL="914400" indent="0">
              <a:buNone/>
              <a:defRPr sz="2000" b="0">
                <a:solidFill>
                  <a:schemeClr val="bg1"/>
                </a:solidFill>
                <a:latin typeface="ArumSans Bold"/>
              </a:defRPr>
            </a:lvl3pPr>
            <a:lvl4pPr marL="1371600" indent="0">
              <a:buNone/>
              <a:defRPr sz="2000" b="0">
                <a:solidFill>
                  <a:schemeClr val="bg1"/>
                </a:solidFill>
                <a:latin typeface="ArumSans Bold"/>
              </a:defRPr>
            </a:lvl4pPr>
            <a:lvl5pPr marL="1828800" indent="0">
              <a:buNone/>
              <a:defRPr sz="2000" b="0">
                <a:solidFill>
                  <a:schemeClr val="bg1"/>
                </a:solidFill>
                <a:latin typeface="ArumSans Bold"/>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latin typeface="+mn-lt"/>
              </a:defRPr>
            </a:lvl1pPr>
            <a:lvl5pPr>
              <a:defRPr/>
            </a:lvl5pPr>
          </a:lstStyle>
          <a:p>
            <a:pPr lvl="0"/>
            <a:r>
              <a:rPr lang="en-US" dirty="0"/>
              <a:t>Insert Photo Credit Here</a:t>
            </a:r>
          </a:p>
        </p:txBody>
      </p:sp>
    </p:spTree>
    <p:extLst>
      <p:ext uri="{BB962C8B-B14F-4D97-AF65-F5344CB8AC3E}">
        <p14:creationId xmlns:p14="http://schemas.microsoft.com/office/powerpoint/2010/main" val="400497328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No Tagline-Gray BG, Title &amp; Subtitle Right">
    <p:spTree>
      <p:nvGrpSpPr>
        <p:cNvPr id="1" name=""/>
        <p:cNvGrpSpPr/>
        <p:nvPr/>
      </p:nvGrpSpPr>
      <p:grpSpPr>
        <a:xfrm>
          <a:off x="0" y="0"/>
          <a:ext cx="0" cy="0"/>
          <a:chOff x="0" y="0"/>
          <a:chExt cx="0" cy="0"/>
        </a:xfrm>
      </p:grpSpPr>
      <p:sp>
        <p:nvSpPr>
          <p:cNvPr id="8" name="Title Background"/>
          <p:cNvSpPr/>
          <p:nvPr userDrawn="1"/>
        </p:nvSpPr>
        <p:spPr>
          <a:xfrm>
            <a:off x="342900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3733800" y="3581400"/>
            <a:ext cx="5181600" cy="609600"/>
          </a:xfrm>
          <a:prstGeom prst="rect">
            <a:avLst/>
          </a:prstGeom>
          <a:effectLst>
            <a:outerShdw blurRad="50800" dist="38100" dir="5400000" algn="t" rotWithShape="0">
              <a:prstClr val="black">
                <a:alpha val="40000"/>
              </a:prstClr>
            </a:outerShdw>
          </a:effectLst>
        </p:spPr>
        <p:txBody>
          <a:bodyPr/>
          <a:lstStyle>
            <a:lvl1pPr algn="r">
              <a:defRPr sz="3600">
                <a:solidFill>
                  <a:schemeClr val="bg1"/>
                </a:solidFill>
              </a:defRPr>
            </a:lvl1pPr>
          </a:lstStyle>
          <a:p>
            <a:r>
              <a:rPr lang="en-US" dirty="0"/>
              <a:t>Click to edit Master title style</a:t>
            </a:r>
          </a:p>
        </p:txBody>
      </p:sp>
      <p:sp>
        <p:nvSpPr>
          <p:cNvPr id="7" name="Text Placeholder 1"/>
          <p:cNvSpPr>
            <a:spLocks noGrp="1"/>
          </p:cNvSpPr>
          <p:nvPr>
            <p:ph type="body" sz="quarter" idx="10"/>
          </p:nvPr>
        </p:nvSpPr>
        <p:spPr>
          <a:xfrm>
            <a:off x="3733800" y="4260273"/>
            <a:ext cx="5181600" cy="692727"/>
          </a:xfrm>
          <a:prstGeom prst="rect">
            <a:avLst/>
          </a:prstGeom>
        </p:spPr>
        <p:txBody>
          <a:bodyPr/>
          <a:lstStyle>
            <a:lvl1pPr marL="0" indent="0" algn="r">
              <a:buNone/>
              <a:defRPr sz="2000" b="0">
                <a:solidFill>
                  <a:schemeClr val="bg1"/>
                </a:solidFill>
                <a:latin typeface="ArumSans Bold"/>
              </a:defRPr>
            </a:lvl1pPr>
            <a:lvl2pPr marL="457200" indent="0" algn="r">
              <a:buNone/>
              <a:defRPr sz="2000" b="0">
                <a:solidFill>
                  <a:schemeClr val="bg1"/>
                </a:solidFill>
                <a:latin typeface="ArumSans Bold"/>
              </a:defRPr>
            </a:lvl2pPr>
            <a:lvl3pPr marL="914400" indent="0" algn="r">
              <a:buNone/>
              <a:defRPr sz="2000" b="0">
                <a:solidFill>
                  <a:schemeClr val="bg1"/>
                </a:solidFill>
                <a:latin typeface="ArumSans Bold"/>
              </a:defRPr>
            </a:lvl3pPr>
            <a:lvl4pPr marL="1371600" indent="0" algn="r">
              <a:buNone/>
              <a:defRPr sz="2000" b="0">
                <a:solidFill>
                  <a:schemeClr val="bg1"/>
                </a:solidFill>
                <a:latin typeface="ArumSans Bold"/>
              </a:defRPr>
            </a:lvl4pPr>
            <a:lvl5pPr marL="1828800" indent="0" algn="r">
              <a:buNone/>
              <a:defRPr sz="2000" b="0">
                <a:solidFill>
                  <a:schemeClr val="bg1"/>
                </a:solidFill>
                <a:latin typeface="ArumSans Bold"/>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latin typeface="+mn-lt"/>
              </a:defRPr>
            </a:lvl1pPr>
            <a:lvl5pPr>
              <a:defRPr/>
            </a:lvl5pPr>
          </a:lstStyle>
          <a:p>
            <a:pPr lvl="0"/>
            <a:r>
              <a:rPr lang="en-US" dirty="0"/>
              <a:t>Insert Photo Credit Here</a:t>
            </a:r>
          </a:p>
        </p:txBody>
      </p:sp>
    </p:spTree>
    <p:extLst>
      <p:ext uri="{BB962C8B-B14F-4D97-AF65-F5344CB8AC3E}">
        <p14:creationId xmlns:p14="http://schemas.microsoft.com/office/powerpoint/2010/main" val="238481487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No Tagline-Gray BG, Title Only Left">
    <p:spTree>
      <p:nvGrpSpPr>
        <p:cNvPr id="1" name=""/>
        <p:cNvGrpSpPr/>
        <p:nvPr/>
      </p:nvGrpSpPr>
      <p:grpSpPr>
        <a:xfrm>
          <a:off x="0" y="0"/>
          <a:ext cx="0" cy="0"/>
          <a:chOff x="0" y="0"/>
          <a:chExt cx="0" cy="0"/>
        </a:xfrm>
      </p:grpSpPr>
      <p:sp>
        <p:nvSpPr>
          <p:cNvPr id="8" name="Title background"/>
          <p:cNvSpPr/>
          <p:nvPr userDrawn="1"/>
        </p:nvSpPr>
        <p:spPr>
          <a:xfrm>
            <a:off x="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228600" y="3581400"/>
            <a:ext cx="5105400" cy="1371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dirty="0"/>
              <a:t>Click to edit Master title style</a:t>
            </a:r>
          </a:p>
        </p:txBody>
      </p:sp>
      <p:sp>
        <p:nvSpPr>
          <p:cNvPr id="6"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latin typeface="+mn-lt"/>
              </a:defRPr>
            </a:lvl1pPr>
            <a:lvl5pPr>
              <a:defRPr/>
            </a:lvl5pPr>
          </a:lstStyle>
          <a:p>
            <a:pPr lvl="0"/>
            <a:r>
              <a:rPr lang="en-US" dirty="0"/>
              <a:t>Insert Photo Credit Here</a:t>
            </a:r>
          </a:p>
        </p:txBody>
      </p:sp>
    </p:spTree>
    <p:extLst>
      <p:ext uri="{BB962C8B-B14F-4D97-AF65-F5344CB8AC3E}">
        <p14:creationId xmlns:p14="http://schemas.microsoft.com/office/powerpoint/2010/main" val="106916897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No Tagline-Gray BG, Title Only Right">
    <p:spTree>
      <p:nvGrpSpPr>
        <p:cNvPr id="1" name=""/>
        <p:cNvGrpSpPr/>
        <p:nvPr/>
      </p:nvGrpSpPr>
      <p:grpSpPr>
        <a:xfrm>
          <a:off x="0" y="0"/>
          <a:ext cx="0" cy="0"/>
          <a:chOff x="0" y="0"/>
          <a:chExt cx="0" cy="0"/>
        </a:xfrm>
      </p:grpSpPr>
      <p:sp>
        <p:nvSpPr>
          <p:cNvPr id="8" name="Title Background"/>
          <p:cNvSpPr/>
          <p:nvPr userDrawn="1"/>
        </p:nvSpPr>
        <p:spPr>
          <a:xfrm>
            <a:off x="342900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3733800" y="3581400"/>
            <a:ext cx="5181600" cy="1371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dirty="0"/>
              <a:t>Click to edit Master title style</a:t>
            </a:r>
          </a:p>
        </p:txBody>
      </p:sp>
      <p:sp>
        <p:nvSpPr>
          <p:cNvPr id="6"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latin typeface="+mn-lt"/>
              </a:defRPr>
            </a:lvl1pPr>
            <a:lvl5pPr>
              <a:defRPr/>
            </a:lvl5pPr>
          </a:lstStyle>
          <a:p>
            <a:pPr lvl="0"/>
            <a:r>
              <a:rPr lang="en-US" dirty="0"/>
              <a:t>Insert Photo Credit Here</a:t>
            </a:r>
          </a:p>
        </p:txBody>
      </p:sp>
    </p:spTree>
    <p:extLst>
      <p:ext uri="{BB962C8B-B14F-4D97-AF65-F5344CB8AC3E}">
        <p14:creationId xmlns:p14="http://schemas.microsoft.com/office/powerpoint/2010/main" val="4076172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RedTagline-SimpleTitle&amp;Subtitle">
    <p:spTree>
      <p:nvGrpSpPr>
        <p:cNvPr id="1" name=""/>
        <p:cNvGrpSpPr/>
        <p:nvPr/>
      </p:nvGrpSpPr>
      <p:grpSpPr>
        <a:xfrm>
          <a:off x="0" y="0"/>
          <a:ext cx="0" cy="0"/>
          <a:chOff x="0" y="0"/>
          <a:chExt cx="0" cy="0"/>
        </a:xfrm>
      </p:grpSpPr>
      <p:sp>
        <p:nvSpPr>
          <p:cNvPr id="2" name="Slide Title"/>
          <p:cNvSpPr>
            <a:spLocks noGrp="1"/>
          </p:cNvSpPr>
          <p:nvPr>
            <p:ph type="ctrTitle"/>
          </p:nvPr>
        </p:nvSpPr>
        <p:spPr>
          <a:xfrm>
            <a:off x="0" y="2130426"/>
            <a:ext cx="9144000" cy="1470025"/>
          </a:xfrm>
          <a:prstGeom prst="rect">
            <a:avLst/>
          </a:prstGeom>
        </p:spPr>
        <p:txBody>
          <a:bodyPr/>
          <a:lstStyle>
            <a:lvl1pPr>
              <a:defRPr sz="4800">
                <a:solidFill>
                  <a:schemeClr val="bg2"/>
                </a:solidFill>
                <a:latin typeface="+mj-lt"/>
              </a:defRPr>
            </a:lvl1pPr>
          </a:lstStyle>
          <a:p>
            <a:r>
              <a:rPr lang="en-US"/>
              <a:t>Click to edit Master title style</a:t>
            </a:r>
            <a:endParaRPr lang="en-US" dirty="0"/>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rgbClr val="6A6A6A"/>
                </a:solidFill>
                <a:latin typeface="ArumSans Regular"/>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5" name="Photo Credit"/>
          <p:cNvSpPr>
            <a:spLocks noGrp="1"/>
          </p:cNvSpPr>
          <p:nvPr>
            <p:ph type="body" sz="quarter" idx="11" hasCustomPrompt="1"/>
          </p:nvPr>
        </p:nvSpPr>
        <p:spPr>
          <a:xfrm>
            <a:off x="6477000" y="6422066"/>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38599204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NoTagline-SimpleTitle&amp;Subtitle">
    <p:spTree>
      <p:nvGrpSpPr>
        <p:cNvPr id="1" name=""/>
        <p:cNvGrpSpPr/>
        <p:nvPr/>
      </p:nvGrpSpPr>
      <p:grpSpPr>
        <a:xfrm>
          <a:off x="0" y="0"/>
          <a:ext cx="0" cy="0"/>
          <a:chOff x="0" y="0"/>
          <a:chExt cx="0" cy="0"/>
        </a:xfrm>
      </p:grpSpPr>
      <p:sp>
        <p:nvSpPr>
          <p:cNvPr id="2" name="Slide Title"/>
          <p:cNvSpPr>
            <a:spLocks noGrp="1"/>
          </p:cNvSpPr>
          <p:nvPr>
            <p:ph type="ctrTitle"/>
          </p:nvPr>
        </p:nvSpPr>
        <p:spPr>
          <a:xfrm>
            <a:off x="0" y="2130426"/>
            <a:ext cx="9144000" cy="1470025"/>
          </a:xfrm>
          <a:prstGeom prst="rect">
            <a:avLst/>
          </a:prstGeom>
        </p:spPr>
        <p:txBody>
          <a:bodyPr/>
          <a:lstStyle>
            <a:lvl1pPr>
              <a:defRPr sz="4800">
                <a:solidFill>
                  <a:schemeClr val="bg2"/>
                </a:solidFill>
                <a:latin typeface="+mj-lt"/>
              </a:defRPr>
            </a:lvl1pPr>
          </a:lstStyle>
          <a:p>
            <a:r>
              <a:rPr lang="en-US" dirty="0"/>
              <a:t>Click to edit Master title style</a:t>
            </a:r>
          </a:p>
        </p:txBody>
      </p:sp>
      <p:sp>
        <p:nvSpPr>
          <p:cNvPr id="3" name="Subtitle 1"/>
          <p:cNvSpPr>
            <a:spLocks noGrp="1"/>
          </p:cNvSpPr>
          <p:nvPr>
            <p:ph type="subTitle" idx="1"/>
          </p:nvPr>
        </p:nvSpPr>
        <p:spPr>
          <a:xfrm>
            <a:off x="1371600" y="3886200"/>
            <a:ext cx="6400800" cy="1752600"/>
          </a:xfrm>
          <a:prstGeom prst="rect">
            <a:avLst/>
          </a:prstGeom>
        </p:spPr>
        <p:txBody>
          <a:bodyPr/>
          <a:lstStyle>
            <a:lvl1pPr marL="0" indent="0" algn="ctr">
              <a:buNone/>
              <a:defRPr>
                <a:solidFill>
                  <a:srgbClr val="6A6A6A"/>
                </a:solidFill>
                <a:latin typeface="ArumSans Regular"/>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5"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latin typeface="+mn-lt"/>
              </a:defRPr>
            </a:lvl1pPr>
            <a:lvl5pPr>
              <a:defRPr/>
            </a:lvl5pPr>
          </a:lstStyle>
          <a:p>
            <a:pPr lvl="0"/>
            <a:r>
              <a:rPr lang="en-US" dirty="0"/>
              <a:t>Insert Photo Credit Here</a:t>
            </a:r>
          </a:p>
        </p:txBody>
      </p:sp>
    </p:spTree>
    <p:extLst>
      <p:ext uri="{BB962C8B-B14F-4D97-AF65-F5344CB8AC3E}">
        <p14:creationId xmlns:p14="http://schemas.microsoft.com/office/powerpoint/2010/main" val="423552719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NoTagline-Text above Title">
    <p:spTree>
      <p:nvGrpSpPr>
        <p:cNvPr id="1" name=""/>
        <p:cNvGrpSpPr/>
        <p:nvPr/>
      </p:nvGrpSpPr>
      <p:grpSpPr>
        <a:xfrm>
          <a:off x="0" y="0"/>
          <a:ext cx="0" cy="0"/>
          <a:chOff x="0" y="0"/>
          <a:chExt cx="0" cy="0"/>
        </a:xfrm>
      </p:grpSpPr>
      <p:sp>
        <p:nvSpPr>
          <p:cNvPr id="2" name="Slide Title"/>
          <p:cNvSpPr>
            <a:spLocks noGrp="1"/>
          </p:cNvSpPr>
          <p:nvPr>
            <p:ph type="title"/>
          </p:nvPr>
        </p:nvSpPr>
        <p:spPr>
          <a:xfrm>
            <a:off x="685800" y="4406900"/>
            <a:ext cx="7772400" cy="1362075"/>
          </a:xfrm>
          <a:prstGeom prst="rect">
            <a:avLst/>
          </a:prstGeom>
        </p:spPr>
        <p:txBody>
          <a:bodyPr anchor="t"/>
          <a:lstStyle>
            <a:lvl1pPr algn="l">
              <a:defRPr sz="3600" b="1" cap="all">
                <a:solidFill>
                  <a:schemeClr val="bg2"/>
                </a:solidFill>
                <a:latin typeface="+mj-lt"/>
              </a:defRPr>
            </a:lvl1pPr>
          </a:lstStyle>
          <a:p>
            <a:r>
              <a:rPr lang="en-US" dirty="0"/>
              <a:t>Click to edit Master title style</a:t>
            </a:r>
          </a:p>
        </p:txBody>
      </p:sp>
      <p:sp>
        <p:nvSpPr>
          <p:cNvPr id="3" name="Text Placeholder 1"/>
          <p:cNvSpPr>
            <a:spLocks noGrp="1"/>
          </p:cNvSpPr>
          <p:nvPr>
            <p:ph type="body" idx="1"/>
          </p:nvPr>
        </p:nvSpPr>
        <p:spPr>
          <a:xfrm>
            <a:off x="685800" y="2906714"/>
            <a:ext cx="7772400" cy="1500187"/>
          </a:xfrm>
          <a:prstGeom prst="rect">
            <a:avLst/>
          </a:prstGeom>
        </p:spPr>
        <p:txBody>
          <a:bodyPr anchor="b"/>
          <a:lstStyle>
            <a:lvl1pPr marL="0" indent="0">
              <a:buNone/>
              <a:defRPr sz="2000">
                <a:solidFill>
                  <a:srgbClr val="6A6A6A"/>
                </a:solidFill>
                <a:latin typeface="ArumSans Regular"/>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7"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latin typeface="+mn-lt"/>
              </a:defRPr>
            </a:lvl1pPr>
            <a:lvl5pPr>
              <a:defRPr/>
            </a:lvl5pPr>
          </a:lstStyle>
          <a:p>
            <a:pPr lvl="0"/>
            <a:r>
              <a:rPr lang="en-US" dirty="0"/>
              <a:t>Insert Photo Credit Here</a:t>
            </a:r>
          </a:p>
        </p:txBody>
      </p:sp>
    </p:spTree>
    <p:extLst>
      <p:ext uri="{BB962C8B-B14F-4D97-AF65-F5344CB8AC3E}">
        <p14:creationId xmlns:p14="http://schemas.microsoft.com/office/powerpoint/2010/main" val="222947916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NoTagline-Title above text">
    <p:spTree>
      <p:nvGrpSpPr>
        <p:cNvPr id="1" name=""/>
        <p:cNvGrpSpPr/>
        <p:nvPr/>
      </p:nvGrpSpPr>
      <p:grpSpPr>
        <a:xfrm>
          <a:off x="0" y="0"/>
          <a:ext cx="0" cy="0"/>
          <a:chOff x="0" y="0"/>
          <a:chExt cx="0" cy="0"/>
        </a:xfrm>
      </p:grpSpPr>
      <p:sp>
        <p:nvSpPr>
          <p:cNvPr id="2" name="Slide Title"/>
          <p:cNvSpPr>
            <a:spLocks noGrp="1"/>
          </p:cNvSpPr>
          <p:nvPr>
            <p:ph type="title"/>
          </p:nvPr>
        </p:nvSpPr>
        <p:spPr>
          <a:xfrm>
            <a:off x="685800" y="2775099"/>
            <a:ext cx="7772400" cy="1362075"/>
          </a:xfrm>
          <a:prstGeom prst="rect">
            <a:avLst/>
          </a:prstGeom>
        </p:spPr>
        <p:txBody>
          <a:bodyPr anchor="b" anchorCtr="0"/>
          <a:lstStyle>
            <a:lvl1pPr algn="l">
              <a:spcBef>
                <a:spcPts val="480"/>
              </a:spcBef>
              <a:defRPr sz="3600" b="1" cap="all">
                <a:solidFill>
                  <a:schemeClr val="bg2"/>
                </a:solidFill>
                <a:latin typeface="+mj-lt"/>
              </a:defRPr>
            </a:lvl1pPr>
          </a:lstStyle>
          <a:p>
            <a:r>
              <a:rPr lang="en-US" dirty="0"/>
              <a:t>Click to edit Master title style</a:t>
            </a:r>
          </a:p>
        </p:txBody>
      </p:sp>
      <p:sp>
        <p:nvSpPr>
          <p:cNvPr id="3" name="Text Placeholder 1"/>
          <p:cNvSpPr>
            <a:spLocks noGrp="1"/>
          </p:cNvSpPr>
          <p:nvPr>
            <p:ph type="body" idx="1"/>
          </p:nvPr>
        </p:nvSpPr>
        <p:spPr>
          <a:xfrm>
            <a:off x="685800" y="4138613"/>
            <a:ext cx="7772400" cy="1500187"/>
          </a:xfrm>
          <a:prstGeom prst="rect">
            <a:avLst/>
          </a:prstGeom>
        </p:spPr>
        <p:txBody>
          <a:bodyPr anchor="t" anchorCtr="0"/>
          <a:lstStyle>
            <a:lvl1pPr marL="0" indent="0">
              <a:spcBef>
                <a:spcPts val="0"/>
              </a:spcBef>
              <a:buNone/>
              <a:defRPr sz="2000">
                <a:solidFill>
                  <a:srgbClr val="6A6A6A"/>
                </a:solidFill>
                <a:latin typeface="ArumSans Regular"/>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13"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latin typeface="+mn-lt"/>
              </a:defRPr>
            </a:lvl1pPr>
            <a:lvl5pPr>
              <a:defRPr/>
            </a:lvl5pPr>
          </a:lstStyle>
          <a:p>
            <a:pPr lvl="0"/>
            <a:r>
              <a:rPr lang="en-US" dirty="0"/>
              <a:t>Insert Photo Credit Here</a:t>
            </a:r>
          </a:p>
        </p:txBody>
      </p:sp>
    </p:spTree>
    <p:extLst>
      <p:ext uri="{BB962C8B-B14F-4D97-AF65-F5344CB8AC3E}">
        <p14:creationId xmlns:p14="http://schemas.microsoft.com/office/powerpoint/2010/main" val="369556950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SmallRedBar-Gray BG, Title &amp; Subtitle Left1_Title &amp; Subtitle Left">
    <p:spTree>
      <p:nvGrpSpPr>
        <p:cNvPr id="1" name=""/>
        <p:cNvGrpSpPr/>
        <p:nvPr/>
      </p:nvGrpSpPr>
      <p:grpSpPr>
        <a:xfrm>
          <a:off x="0" y="0"/>
          <a:ext cx="0" cy="0"/>
          <a:chOff x="0" y="0"/>
          <a:chExt cx="0" cy="0"/>
        </a:xfrm>
      </p:grpSpPr>
      <p:sp>
        <p:nvSpPr>
          <p:cNvPr id="8" name="Title Background"/>
          <p:cNvSpPr/>
          <p:nvPr userDrawn="1"/>
        </p:nvSpPr>
        <p:spPr>
          <a:xfrm>
            <a:off x="0" y="32766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228600" y="3429000"/>
            <a:ext cx="5105400" cy="609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dirty="0"/>
              <a:t>Click to edit Master title style</a:t>
            </a:r>
          </a:p>
        </p:txBody>
      </p:sp>
      <p:sp>
        <p:nvSpPr>
          <p:cNvPr id="7" name="Text Placeholder 1"/>
          <p:cNvSpPr>
            <a:spLocks noGrp="1"/>
          </p:cNvSpPr>
          <p:nvPr>
            <p:ph type="body" sz="quarter" idx="10"/>
          </p:nvPr>
        </p:nvSpPr>
        <p:spPr>
          <a:xfrm>
            <a:off x="228600" y="4114800"/>
            <a:ext cx="5105400" cy="685800"/>
          </a:xfrm>
          <a:prstGeom prst="rect">
            <a:avLst/>
          </a:prstGeom>
        </p:spPr>
        <p:txBody>
          <a:bodyPr/>
          <a:lstStyle>
            <a:lvl1pPr marL="0" indent="0">
              <a:buNone/>
              <a:defRPr sz="2000" b="0">
                <a:solidFill>
                  <a:schemeClr val="bg1"/>
                </a:solidFill>
                <a:latin typeface="ArumSans Bold"/>
              </a:defRPr>
            </a:lvl1pPr>
            <a:lvl2pPr marL="457200" indent="0">
              <a:buNone/>
              <a:defRPr sz="2000" b="0">
                <a:solidFill>
                  <a:schemeClr val="bg1"/>
                </a:solidFill>
                <a:latin typeface="ArumSans Bold"/>
              </a:defRPr>
            </a:lvl2pPr>
            <a:lvl3pPr marL="914400" indent="0">
              <a:buNone/>
              <a:defRPr sz="2000" b="0">
                <a:solidFill>
                  <a:schemeClr val="bg1"/>
                </a:solidFill>
                <a:latin typeface="ArumSans Bold"/>
              </a:defRPr>
            </a:lvl3pPr>
            <a:lvl4pPr marL="1371600" indent="0">
              <a:buNone/>
              <a:defRPr sz="2000" b="0">
                <a:solidFill>
                  <a:schemeClr val="bg1"/>
                </a:solidFill>
                <a:latin typeface="ArumSans Bold"/>
              </a:defRPr>
            </a:lvl4pPr>
            <a:lvl5pPr marL="1828800" indent="0">
              <a:buNone/>
              <a:defRPr sz="2000" b="0">
                <a:solidFill>
                  <a:schemeClr val="bg1"/>
                </a:solidFill>
                <a:latin typeface="ArumSans Bold"/>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400497328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SmallRedBar-Gray BG, Title &amp; Subtitle Left1_Title &amp; Subtitle Right">
    <p:spTree>
      <p:nvGrpSpPr>
        <p:cNvPr id="1" name=""/>
        <p:cNvGrpSpPr/>
        <p:nvPr/>
      </p:nvGrpSpPr>
      <p:grpSpPr>
        <a:xfrm>
          <a:off x="0" y="0"/>
          <a:ext cx="0" cy="0"/>
          <a:chOff x="0" y="0"/>
          <a:chExt cx="0" cy="0"/>
        </a:xfrm>
      </p:grpSpPr>
      <p:sp>
        <p:nvSpPr>
          <p:cNvPr id="8" name="Title Background"/>
          <p:cNvSpPr/>
          <p:nvPr userDrawn="1"/>
        </p:nvSpPr>
        <p:spPr>
          <a:xfrm>
            <a:off x="342900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3733800" y="3581400"/>
            <a:ext cx="5181600" cy="609600"/>
          </a:xfrm>
          <a:prstGeom prst="rect">
            <a:avLst/>
          </a:prstGeom>
          <a:effectLst>
            <a:outerShdw blurRad="50800" dist="38100" dir="5400000" algn="t" rotWithShape="0">
              <a:prstClr val="black">
                <a:alpha val="40000"/>
              </a:prstClr>
            </a:outerShdw>
          </a:effectLst>
        </p:spPr>
        <p:txBody>
          <a:bodyPr/>
          <a:lstStyle>
            <a:lvl1pPr algn="r">
              <a:defRPr sz="3600">
                <a:solidFill>
                  <a:schemeClr val="bg1"/>
                </a:solidFill>
              </a:defRPr>
            </a:lvl1pPr>
          </a:lstStyle>
          <a:p>
            <a:r>
              <a:rPr lang="en-US" dirty="0"/>
              <a:t>Click to edit Master title style</a:t>
            </a:r>
          </a:p>
        </p:txBody>
      </p:sp>
      <p:sp>
        <p:nvSpPr>
          <p:cNvPr id="7" name="Text Placeholder 1"/>
          <p:cNvSpPr>
            <a:spLocks noGrp="1"/>
          </p:cNvSpPr>
          <p:nvPr>
            <p:ph type="body" sz="quarter" idx="10"/>
          </p:nvPr>
        </p:nvSpPr>
        <p:spPr>
          <a:xfrm>
            <a:off x="3733800" y="4260273"/>
            <a:ext cx="5181600" cy="692727"/>
          </a:xfrm>
          <a:prstGeom prst="rect">
            <a:avLst/>
          </a:prstGeom>
        </p:spPr>
        <p:txBody>
          <a:bodyPr/>
          <a:lstStyle>
            <a:lvl1pPr marL="0" indent="0" algn="r">
              <a:buNone/>
              <a:defRPr sz="2000" b="0">
                <a:solidFill>
                  <a:schemeClr val="bg1"/>
                </a:solidFill>
                <a:latin typeface="ArumSans Bold"/>
              </a:defRPr>
            </a:lvl1pPr>
            <a:lvl2pPr marL="457200" indent="0" algn="r">
              <a:buNone/>
              <a:defRPr sz="2000" b="0">
                <a:solidFill>
                  <a:schemeClr val="bg1"/>
                </a:solidFill>
                <a:latin typeface="ArumSans Bold"/>
              </a:defRPr>
            </a:lvl2pPr>
            <a:lvl3pPr marL="914400" indent="0" algn="r">
              <a:buNone/>
              <a:defRPr sz="2000" b="0">
                <a:solidFill>
                  <a:schemeClr val="bg1"/>
                </a:solidFill>
                <a:latin typeface="ArumSans Bold"/>
              </a:defRPr>
            </a:lvl3pPr>
            <a:lvl4pPr marL="1371600" indent="0" algn="r">
              <a:buNone/>
              <a:defRPr sz="2000" b="0">
                <a:solidFill>
                  <a:schemeClr val="bg1"/>
                </a:solidFill>
                <a:latin typeface="ArumSans Bold"/>
              </a:defRPr>
            </a:lvl4pPr>
            <a:lvl5pPr marL="1828800" indent="0" algn="r">
              <a:buNone/>
              <a:defRPr sz="2000" b="0">
                <a:solidFill>
                  <a:schemeClr val="bg1"/>
                </a:solidFill>
                <a:latin typeface="ArumSans Bold"/>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238481487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SmallRedBar-Gray BG, Title Only Left">
    <p:spTree>
      <p:nvGrpSpPr>
        <p:cNvPr id="1" name=""/>
        <p:cNvGrpSpPr/>
        <p:nvPr/>
      </p:nvGrpSpPr>
      <p:grpSpPr>
        <a:xfrm>
          <a:off x="0" y="0"/>
          <a:ext cx="0" cy="0"/>
          <a:chOff x="0" y="0"/>
          <a:chExt cx="0" cy="0"/>
        </a:xfrm>
      </p:grpSpPr>
      <p:sp>
        <p:nvSpPr>
          <p:cNvPr id="8" name="Title background"/>
          <p:cNvSpPr/>
          <p:nvPr userDrawn="1"/>
        </p:nvSpPr>
        <p:spPr>
          <a:xfrm>
            <a:off x="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228600" y="3581400"/>
            <a:ext cx="5105400" cy="1371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dirty="0"/>
              <a:t>Click to edit Master title style</a:t>
            </a:r>
          </a:p>
        </p:txBody>
      </p:sp>
      <p:sp>
        <p:nvSpPr>
          <p:cNvPr id="6"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106916897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SmallRedBar-Gray BG, Title Only Right">
    <p:spTree>
      <p:nvGrpSpPr>
        <p:cNvPr id="1" name=""/>
        <p:cNvGrpSpPr/>
        <p:nvPr/>
      </p:nvGrpSpPr>
      <p:grpSpPr>
        <a:xfrm>
          <a:off x="0" y="0"/>
          <a:ext cx="0" cy="0"/>
          <a:chOff x="0" y="0"/>
          <a:chExt cx="0" cy="0"/>
        </a:xfrm>
      </p:grpSpPr>
      <p:sp>
        <p:nvSpPr>
          <p:cNvPr id="8" name="Title Background"/>
          <p:cNvSpPr/>
          <p:nvPr userDrawn="1"/>
        </p:nvSpPr>
        <p:spPr>
          <a:xfrm>
            <a:off x="342900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3733800" y="3581400"/>
            <a:ext cx="5181600" cy="1371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dirty="0"/>
              <a:t>Click to edit Master title style</a:t>
            </a:r>
          </a:p>
        </p:txBody>
      </p:sp>
      <p:sp>
        <p:nvSpPr>
          <p:cNvPr id="6"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40761728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SmallRedBar-SimpleTitle&amp;Subtitle">
    <p:spTree>
      <p:nvGrpSpPr>
        <p:cNvPr id="1" name=""/>
        <p:cNvGrpSpPr/>
        <p:nvPr/>
      </p:nvGrpSpPr>
      <p:grpSpPr>
        <a:xfrm>
          <a:off x="0" y="0"/>
          <a:ext cx="0" cy="0"/>
          <a:chOff x="0" y="0"/>
          <a:chExt cx="0" cy="0"/>
        </a:xfrm>
      </p:grpSpPr>
      <p:sp>
        <p:nvSpPr>
          <p:cNvPr id="2" name="Slide Title"/>
          <p:cNvSpPr>
            <a:spLocks noGrp="1"/>
          </p:cNvSpPr>
          <p:nvPr>
            <p:ph type="ctrTitle"/>
          </p:nvPr>
        </p:nvSpPr>
        <p:spPr>
          <a:xfrm>
            <a:off x="0" y="2130426"/>
            <a:ext cx="9144000" cy="1470025"/>
          </a:xfrm>
          <a:prstGeom prst="rect">
            <a:avLst/>
          </a:prstGeom>
        </p:spPr>
        <p:txBody>
          <a:bodyPr/>
          <a:lstStyle>
            <a:lvl1pPr>
              <a:defRPr sz="4800">
                <a:solidFill>
                  <a:schemeClr val="bg2"/>
                </a:solidFill>
                <a:latin typeface="+mj-lt"/>
              </a:defRPr>
            </a:lvl1pPr>
          </a:lstStyle>
          <a:p>
            <a:r>
              <a:rPr lang="en-US" dirty="0"/>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rgbClr val="6A6A6A"/>
                </a:solidFill>
                <a:latin typeface="ArumSans Regular"/>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5"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423552719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SmallRedBar-Text above Title">
    <p:spTree>
      <p:nvGrpSpPr>
        <p:cNvPr id="1" name=""/>
        <p:cNvGrpSpPr/>
        <p:nvPr/>
      </p:nvGrpSpPr>
      <p:grpSpPr>
        <a:xfrm>
          <a:off x="0" y="0"/>
          <a:ext cx="0" cy="0"/>
          <a:chOff x="0" y="0"/>
          <a:chExt cx="0" cy="0"/>
        </a:xfrm>
      </p:grpSpPr>
      <p:sp>
        <p:nvSpPr>
          <p:cNvPr id="2" name="Slide Title"/>
          <p:cNvSpPr>
            <a:spLocks noGrp="1"/>
          </p:cNvSpPr>
          <p:nvPr>
            <p:ph type="title"/>
          </p:nvPr>
        </p:nvSpPr>
        <p:spPr>
          <a:xfrm>
            <a:off x="685800" y="4406900"/>
            <a:ext cx="7772400" cy="1362075"/>
          </a:xfrm>
          <a:prstGeom prst="rect">
            <a:avLst/>
          </a:prstGeom>
        </p:spPr>
        <p:txBody>
          <a:bodyPr anchor="t"/>
          <a:lstStyle>
            <a:lvl1pPr algn="l">
              <a:defRPr sz="3600" b="1" cap="all">
                <a:solidFill>
                  <a:schemeClr val="bg2"/>
                </a:solidFill>
                <a:latin typeface="+mj-lt"/>
              </a:defRPr>
            </a:lvl1pPr>
          </a:lstStyle>
          <a:p>
            <a:r>
              <a:rPr lang="en-US" dirty="0"/>
              <a:t>Click to edit Master title style</a:t>
            </a:r>
          </a:p>
        </p:txBody>
      </p:sp>
      <p:sp>
        <p:nvSpPr>
          <p:cNvPr id="3" name="Text Placeholder 2"/>
          <p:cNvSpPr>
            <a:spLocks noGrp="1"/>
          </p:cNvSpPr>
          <p:nvPr>
            <p:ph type="body" idx="1"/>
          </p:nvPr>
        </p:nvSpPr>
        <p:spPr>
          <a:xfrm>
            <a:off x="685800" y="2906714"/>
            <a:ext cx="7772400" cy="1500187"/>
          </a:xfrm>
          <a:prstGeom prst="rect">
            <a:avLst/>
          </a:prstGeom>
        </p:spPr>
        <p:txBody>
          <a:bodyPr anchor="b"/>
          <a:lstStyle>
            <a:lvl1pPr marL="0" indent="0">
              <a:buNone/>
              <a:defRPr sz="2000">
                <a:solidFill>
                  <a:srgbClr val="6A6A6A"/>
                </a:solidFill>
                <a:latin typeface="ArumSans Regular"/>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5"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222947916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SmallRedBar-Title above text">
    <p:spTree>
      <p:nvGrpSpPr>
        <p:cNvPr id="1" name=""/>
        <p:cNvGrpSpPr/>
        <p:nvPr/>
      </p:nvGrpSpPr>
      <p:grpSpPr>
        <a:xfrm>
          <a:off x="0" y="0"/>
          <a:ext cx="0" cy="0"/>
          <a:chOff x="0" y="0"/>
          <a:chExt cx="0" cy="0"/>
        </a:xfrm>
      </p:grpSpPr>
      <p:sp>
        <p:nvSpPr>
          <p:cNvPr id="2" name="Slide Title"/>
          <p:cNvSpPr>
            <a:spLocks noGrp="1"/>
          </p:cNvSpPr>
          <p:nvPr>
            <p:ph type="title"/>
          </p:nvPr>
        </p:nvSpPr>
        <p:spPr>
          <a:xfrm>
            <a:off x="685800" y="2775099"/>
            <a:ext cx="7772400" cy="1362075"/>
          </a:xfrm>
          <a:prstGeom prst="rect">
            <a:avLst/>
          </a:prstGeom>
        </p:spPr>
        <p:txBody>
          <a:bodyPr anchor="b" anchorCtr="0"/>
          <a:lstStyle>
            <a:lvl1pPr algn="l">
              <a:spcBef>
                <a:spcPts val="480"/>
              </a:spcBef>
              <a:defRPr sz="3600" b="1" cap="all">
                <a:solidFill>
                  <a:schemeClr val="bg2"/>
                </a:solidFill>
                <a:latin typeface="+mj-lt"/>
              </a:defRPr>
            </a:lvl1pPr>
          </a:lstStyle>
          <a:p>
            <a:r>
              <a:rPr lang="en-US" dirty="0"/>
              <a:t>Click to edit Master title style</a:t>
            </a:r>
          </a:p>
        </p:txBody>
      </p:sp>
      <p:sp>
        <p:nvSpPr>
          <p:cNvPr id="3" name="Text Placeholder 1"/>
          <p:cNvSpPr>
            <a:spLocks noGrp="1"/>
          </p:cNvSpPr>
          <p:nvPr>
            <p:ph type="body" idx="1"/>
          </p:nvPr>
        </p:nvSpPr>
        <p:spPr>
          <a:xfrm>
            <a:off x="685800" y="4138613"/>
            <a:ext cx="7772400" cy="1500187"/>
          </a:xfrm>
          <a:prstGeom prst="rect">
            <a:avLst/>
          </a:prstGeom>
        </p:spPr>
        <p:txBody>
          <a:bodyPr anchor="t" anchorCtr="0"/>
          <a:lstStyle>
            <a:lvl1pPr marL="0" indent="0">
              <a:spcBef>
                <a:spcPts val="0"/>
              </a:spcBef>
              <a:buNone/>
              <a:defRPr sz="2000">
                <a:solidFill>
                  <a:srgbClr val="6A6A6A"/>
                </a:solidFill>
                <a:latin typeface="ArumSans Regular"/>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6"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36955695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RedTagline-Text above Title">
    <p:spTree>
      <p:nvGrpSpPr>
        <p:cNvPr id="1" name=""/>
        <p:cNvGrpSpPr/>
        <p:nvPr/>
      </p:nvGrpSpPr>
      <p:grpSpPr>
        <a:xfrm>
          <a:off x="0" y="0"/>
          <a:ext cx="0" cy="0"/>
          <a:chOff x="0" y="0"/>
          <a:chExt cx="0" cy="0"/>
        </a:xfrm>
      </p:grpSpPr>
      <p:sp>
        <p:nvSpPr>
          <p:cNvPr id="2" name="Slide Title"/>
          <p:cNvSpPr>
            <a:spLocks noGrp="1"/>
          </p:cNvSpPr>
          <p:nvPr>
            <p:ph type="title"/>
          </p:nvPr>
        </p:nvSpPr>
        <p:spPr>
          <a:xfrm>
            <a:off x="685800" y="4406900"/>
            <a:ext cx="7772400" cy="1362075"/>
          </a:xfrm>
          <a:prstGeom prst="rect">
            <a:avLst/>
          </a:prstGeom>
        </p:spPr>
        <p:txBody>
          <a:bodyPr anchor="t"/>
          <a:lstStyle>
            <a:lvl1pPr algn="l">
              <a:defRPr sz="3600" b="1" cap="all">
                <a:solidFill>
                  <a:schemeClr val="bg2"/>
                </a:solidFill>
                <a:latin typeface="+mj-lt"/>
              </a:defRPr>
            </a:lvl1pPr>
          </a:lstStyle>
          <a:p>
            <a:r>
              <a:rPr lang="en-US"/>
              <a:t>Click to edit Master title style</a:t>
            </a:r>
            <a:endParaRPr lang="en-US" dirty="0"/>
          </a:p>
        </p:txBody>
      </p:sp>
      <p:sp>
        <p:nvSpPr>
          <p:cNvPr id="3" name="Text Placeholder 1"/>
          <p:cNvSpPr>
            <a:spLocks noGrp="1"/>
          </p:cNvSpPr>
          <p:nvPr>
            <p:ph type="body" idx="1"/>
          </p:nvPr>
        </p:nvSpPr>
        <p:spPr>
          <a:xfrm>
            <a:off x="685800" y="2906714"/>
            <a:ext cx="7772400" cy="1500187"/>
          </a:xfrm>
          <a:prstGeom prst="rect">
            <a:avLst/>
          </a:prstGeom>
        </p:spPr>
        <p:txBody>
          <a:bodyPr anchor="b"/>
          <a:lstStyle>
            <a:lvl1pPr marL="0" indent="0">
              <a:buNone/>
              <a:defRPr sz="2000">
                <a:solidFill>
                  <a:srgbClr val="6A6A6A"/>
                </a:solidFill>
                <a:latin typeface="ArumSans Regular"/>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5" name="Photo Credit"/>
          <p:cNvSpPr>
            <a:spLocks noGrp="1"/>
          </p:cNvSpPr>
          <p:nvPr>
            <p:ph type="body" sz="quarter" idx="11" hasCustomPrompt="1"/>
          </p:nvPr>
        </p:nvSpPr>
        <p:spPr>
          <a:xfrm>
            <a:off x="6477000" y="6422066"/>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107556411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Blue Slide Title above text">
    <p:spTree>
      <p:nvGrpSpPr>
        <p:cNvPr id="1" name=""/>
        <p:cNvGrpSpPr/>
        <p:nvPr/>
      </p:nvGrpSpPr>
      <p:grpSpPr>
        <a:xfrm>
          <a:off x="0" y="0"/>
          <a:ext cx="0" cy="0"/>
          <a:chOff x="0" y="0"/>
          <a:chExt cx="0" cy="0"/>
        </a:xfrm>
      </p:grpSpPr>
      <p:sp>
        <p:nvSpPr>
          <p:cNvPr id="2" name="Slide Title"/>
          <p:cNvSpPr>
            <a:spLocks noGrp="1"/>
          </p:cNvSpPr>
          <p:nvPr>
            <p:ph type="ctrTitle"/>
          </p:nvPr>
        </p:nvSpPr>
        <p:spPr>
          <a:xfrm>
            <a:off x="1066800" y="1524000"/>
            <a:ext cx="7048500" cy="1470025"/>
          </a:xfrm>
          <a:prstGeom prst="rect">
            <a:avLst/>
          </a:prstGeom>
        </p:spPr>
        <p:txBody>
          <a:bodyPr/>
          <a:lstStyle>
            <a:lvl1pPr algn="l">
              <a:defRPr sz="4400">
                <a:solidFill>
                  <a:schemeClr val="bg1"/>
                </a:solidFill>
              </a:defRPr>
            </a:lvl1pPr>
          </a:lstStyle>
          <a:p>
            <a:r>
              <a:rPr lang="en-US" dirty="0"/>
              <a:t>Click to edit Master title style</a:t>
            </a:r>
          </a:p>
        </p:txBody>
      </p:sp>
      <p:sp>
        <p:nvSpPr>
          <p:cNvPr id="3" name="Subtitle 1"/>
          <p:cNvSpPr>
            <a:spLocks noGrp="1"/>
          </p:cNvSpPr>
          <p:nvPr>
            <p:ph type="subTitle" idx="1"/>
          </p:nvPr>
        </p:nvSpPr>
        <p:spPr>
          <a:xfrm>
            <a:off x="1066800" y="2971800"/>
            <a:ext cx="6400800" cy="1752600"/>
          </a:xfrm>
          <a:prstGeom prst="rect">
            <a:avLst/>
          </a:prstGeom>
        </p:spPr>
        <p:txBody>
          <a:bodyPr/>
          <a:lstStyle>
            <a:lvl1pPr marL="0" indent="0" algn="l">
              <a:buNone/>
              <a:defRPr sz="20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138872374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Blue Slide Text above title">
    <p:spTree>
      <p:nvGrpSpPr>
        <p:cNvPr id="1" name=""/>
        <p:cNvGrpSpPr/>
        <p:nvPr/>
      </p:nvGrpSpPr>
      <p:grpSpPr>
        <a:xfrm>
          <a:off x="0" y="0"/>
          <a:ext cx="0" cy="0"/>
          <a:chOff x="0" y="0"/>
          <a:chExt cx="0" cy="0"/>
        </a:xfrm>
      </p:grpSpPr>
      <p:sp>
        <p:nvSpPr>
          <p:cNvPr id="2" name="Slide Title"/>
          <p:cNvSpPr>
            <a:spLocks noGrp="1"/>
          </p:cNvSpPr>
          <p:nvPr>
            <p:ph type="title"/>
          </p:nvPr>
        </p:nvSpPr>
        <p:spPr>
          <a:xfrm>
            <a:off x="722313" y="2643186"/>
            <a:ext cx="7202487" cy="1362075"/>
          </a:xfrm>
          <a:prstGeom prst="rect">
            <a:avLst/>
          </a:prstGeom>
        </p:spPr>
        <p:txBody>
          <a:bodyPr anchor="t"/>
          <a:lstStyle>
            <a:lvl1pPr algn="l">
              <a:defRPr sz="4400" b="1" cap="all">
                <a:solidFill>
                  <a:schemeClr val="bg1"/>
                </a:solidFill>
              </a:defRPr>
            </a:lvl1pPr>
          </a:lstStyle>
          <a:p>
            <a:r>
              <a:rPr lang="en-US" dirty="0"/>
              <a:t>Click to edit Master title style</a:t>
            </a:r>
          </a:p>
        </p:txBody>
      </p:sp>
      <p:sp>
        <p:nvSpPr>
          <p:cNvPr id="3" name="Text Placeholder 1"/>
          <p:cNvSpPr>
            <a:spLocks noGrp="1"/>
          </p:cNvSpPr>
          <p:nvPr>
            <p:ph type="body" idx="1"/>
          </p:nvPr>
        </p:nvSpPr>
        <p:spPr>
          <a:xfrm>
            <a:off x="722313" y="1143000"/>
            <a:ext cx="7202487" cy="1500187"/>
          </a:xfrm>
          <a:prstGeom prst="rect">
            <a:avLst/>
          </a:prstGeo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270531504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Plain_Appendix_Title and Text">
    <p:spTree>
      <p:nvGrpSpPr>
        <p:cNvPr id="1" name=""/>
        <p:cNvGrpSpPr/>
        <p:nvPr/>
      </p:nvGrpSpPr>
      <p:grpSpPr>
        <a:xfrm>
          <a:off x="0" y="0"/>
          <a:ext cx="0" cy="0"/>
          <a:chOff x="0" y="0"/>
          <a:chExt cx="0" cy="0"/>
        </a:xfrm>
      </p:grpSpPr>
      <p:sp>
        <p:nvSpPr>
          <p:cNvPr id="6" name="Slide Title"/>
          <p:cNvSpPr>
            <a:spLocks noGrp="1"/>
          </p:cNvSpPr>
          <p:nvPr>
            <p:ph type="title"/>
          </p:nvPr>
        </p:nvSpPr>
        <p:spPr>
          <a:xfrm>
            <a:off x="0" y="228600"/>
            <a:ext cx="9144000" cy="609600"/>
          </a:xfrm>
          <a:prstGeom prst="rect">
            <a:avLst/>
          </a:prstGeom>
        </p:spPr>
        <p:txBody>
          <a:bodyPr/>
          <a:lstStyle>
            <a:lvl1pPr>
              <a:defRPr sz="3600">
                <a:solidFill>
                  <a:schemeClr val="bg2"/>
                </a:solidFill>
              </a:defRPr>
            </a:lvl1pPr>
          </a:lstStyle>
          <a:p>
            <a:r>
              <a:rPr lang="en-US" dirty="0"/>
              <a:t>Click to edit Master title style</a:t>
            </a:r>
          </a:p>
        </p:txBody>
      </p:sp>
      <p:sp>
        <p:nvSpPr>
          <p:cNvPr id="8" name="Text Placeholder 1"/>
          <p:cNvSpPr>
            <a:spLocks noGrp="1"/>
          </p:cNvSpPr>
          <p:nvPr>
            <p:ph type="body" sz="quarter" idx="12"/>
          </p:nvPr>
        </p:nvSpPr>
        <p:spPr>
          <a:xfrm>
            <a:off x="457200" y="1066800"/>
            <a:ext cx="8229600" cy="5562600"/>
          </a:xfrm>
          <a:prstGeom prst="rect">
            <a:avLst/>
          </a:prstGeom>
        </p:spPr>
        <p:txBody>
          <a:bodyPr/>
          <a:lstStyle>
            <a:lvl1pPr marL="0" indent="0">
              <a:spcAft>
                <a:spcPts val="800"/>
              </a:spcAft>
              <a:buNone/>
              <a:defRPr sz="2400"/>
            </a:lvl1pPr>
            <a:lvl2pPr marL="457200" indent="0">
              <a:buNone/>
              <a:defRPr sz="2400"/>
            </a:lvl2pPr>
            <a:lvl3pPr marL="914400" indent="0">
              <a:buNone/>
              <a:defRPr sz="2000"/>
            </a:lvl3pPr>
            <a:lvl4pPr marL="1371600" indent="0">
              <a:buNone/>
              <a:defRPr sz="1800"/>
            </a:lvl4pPr>
            <a:lvl5pPr marL="1828800" indent="0">
              <a:buNone/>
              <a:defRPr sz="1800"/>
            </a:lvl5pPr>
          </a:lstStyle>
          <a:p>
            <a:pPr lvl="0"/>
            <a:r>
              <a:rPr lang="en-US" dirty="0"/>
              <a:t>Click to edit Master text styles</a:t>
            </a:r>
          </a:p>
        </p:txBody>
      </p:sp>
      <p:sp>
        <p:nvSpPr>
          <p:cNvPr id="7" name="Jump Link"/>
          <p:cNvSpPr>
            <a:spLocks noGrp="1"/>
          </p:cNvSpPr>
          <p:nvPr>
            <p:ph type="body" sz="quarter" idx="11" hasCustomPrompt="1"/>
          </p:nvPr>
        </p:nvSpPr>
        <p:spPr>
          <a:xfrm>
            <a:off x="3356610" y="6629400"/>
            <a:ext cx="2430780" cy="152400"/>
          </a:xfrm>
          <a:prstGeom prst="rect">
            <a:avLst/>
          </a:prstGeom>
        </p:spPr>
        <p:txBody>
          <a:bodyPr/>
          <a:lstStyle>
            <a:lvl1pPr marL="0" indent="0" algn="ctr">
              <a:buNone/>
              <a:defRPr sz="800" baseline="0">
                <a:solidFill>
                  <a:srgbClr val="6A6A6A"/>
                </a:solidFill>
              </a:defRPr>
            </a:lvl1pPr>
          </a:lstStyle>
          <a:p>
            <a:pPr lvl="0"/>
            <a:r>
              <a:rPr lang="en-US" dirty="0"/>
              <a:t>Add “Return to previous slide.”</a:t>
            </a:r>
          </a:p>
        </p:txBody>
      </p:sp>
    </p:spTree>
    <p:extLst>
      <p:ext uri="{BB962C8B-B14F-4D97-AF65-F5344CB8AC3E}">
        <p14:creationId xmlns:p14="http://schemas.microsoft.com/office/powerpoint/2010/main" val="7017555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Plain_Appendix_2-up comparison">
    <p:spTree>
      <p:nvGrpSpPr>
        <p:cNvPr id="1" name=""/>
        <p:cNvGrpSpPr/>
        <p:nvPr/>
      </p:nvGrpSpPr>
      <p:grpSpPr>
        <a:xfrm>
          <a:off x="0" y="0"/>
          <a:ext cx="0" cy="0"/>
          <a:chOff x="0" y="0"/>
          <a:chExt cx="0" cy="0"/>
        </a:xfrm>
      </p:grpSpPr>
      <p:sp>
        <p:nvSpPr>
          <p:cNvPr id="9" name="Slide Title"/>
          <p:cNvSpPr>
            <a:spLocks noGrp="1"/>
          </p:cNvSpPr>
          <p:nvPr>
            <p:ph type="title"/>
          </p:nvPr>
        </p:nvSpPr>
        <p:spPr>
          <a:xfrm>
            <a:off x="-20713" y="228600"/>
            <a:ext cx="9185426" cy="609600"/>
          </a:xfrm>
          <a:prstGeom prst="rect">
            <a:avLst/>
          </a:prstGeom>
        </p:spPr>
        <p:txBody>
          <a:bodyPr/>
          <a:lstStyle>
            <a:lvl1pPr>
              <a:defRPr sz="3600">
                <a:solidFill>
                  <a:schemeClr val="bg2"/>
                </a:solidFill>
              </a:defRPr>
            </a:lvl1pPr>
          </a:lstStyle>
          <a:p>
            <a:r>
              <a:rPr lang="en-US" dirty="0"/>
              <a:t>Click to edit Master title style</a:t>
            </a:r>
          </a:p>
        </p:txBody>
      </p:sp>
      <p:sp>
        <p:nvSpPr>
          <p:cNvPr id="3" name="Header 1"/>
          <p:cNvSpPr>
            <a:spLocks noGrp="1"/>
          </p:cNvSpPr>
          <p:nvPr>
            <p:ph type="body" idx="1"/>
          </p:nvPr>
        </p:nvSpPr>
        <p:spPr>
          <a:xfrm>
            <a:off x="457201" y="960438"/>
            <a:ext cx="4040188" cy="639762"/>
          </a:xfrm>
          <a:prstGeom prst="rect">
            <a:avLst/>
          </a:prstGeo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1" name="Text Placeholder 1"/>
          <p:cNvSpPr>
            <a:spLocks noGrp="1"/>
          </p:cNvSpPr>
          <p:nvPr>
            <p:ph type="body" sz="quarter" idx="12"/>
          </p:nvPr>
        </p:nvSpPr>
        <p:spPr>
          <a:xfrm>
            <a:off x="457200" y="1600200"/>
            <a:ext cx="4038600" cy="4800600"/>
          </a:xfrm>
          <a:prstGeom prst="rect">
            <a:avLst/>
          </a:prstGeom>
        </p:spPr>
        <p:txBody>
          <a:bodyPr/>
          <a:lstStyle>
            <a:lvl1pPr marL="0" indent="0">
              <a:spcAft>
                <a:spcPts val="800"/>
              </a:spcAft>
              <a:buNone/>
              <a:defRPr sz="24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5" name="Header 2"/>
          <p:cNvSpPr>
            <a:spLocks noGrp="1"/>
          </p:cNvSpPr>
          <p:nvPr>
            <p:ph type="body" sz="quarter" idx="3"/>
          </p:nvPr>
        </p:nvSpPr>
        <p:spPr>
          <a:xfrm>
            <a:off x="4645026" y="960438"/>
            <a:ext cx="4117974" cy="639762"/>
          </a:xfrm>
          <a:prstGeom prst="rect">
            <a:avLst/>
          </a:prstGeo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5" name="Text Placeholder 2"/>
          <p:cNvSpPr>
            <a:spLocks noGrp="1"/>
          </p:cNvSpPr>
          <p:nvPr>
            <p:ph type="body" sz="quarter" idx="14"/>
          </p:nvPr>
        </p:nvSpPr>
        <p:spPr>
          <a:xfrm>
            <a:off x="4648200" y="1600200"/>
            <a:ext cx="4114800" cy="4800600"/>
          </a:xfrm>
          <a:prstGeom prst="rect">
            <a:avLst/>
          </a:prstGeom>
        </p:spPr>
        <p:txBody>
          <a:bodyPr/>
          <a:lstStyle>
            <a:lvl1pPr marL="0" indent="0">
              <a:spcAft>
                <a:spcPts val="800"/>
              </a:spcAft>
              <a:buNone/>
              <a:defRPr sz="24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8" name="Jump Link"/>
          <p:cNvSpPr>
            <a:spLocks noGrp="1"/>
          </p:cNvSpPr>
          <p:nvPr>
            <p:ph type="body" sz="quarter" idx="11" hasCustomPrompt="1"/>
          </p:nvPr>
        </p:nvSpPr>
        <p:spPr>
          <a:xfrm>
            <a:off x="3356610" y="6477000"/>
            <a:ext cx="2430780" cy="152400"/>
          </a:xfrm>
          <a:prstGeom prst="rect">
            <a:avLst/>
          </a:prstGeom>
        </p:spPr>
        <p:txBody>
          <a:bodyPr/>
          <a:lstStyle>
            <a:lvl1pPr marL="0" indent="0" algn="ctr">
              <a:buNone/>
              <a:defRPr sz="800" baseline="0">
                <a:solidFill>
                  <a:srgbClr val="6A6A6A"/>
                </a:solidFill>
              </a:defRPr>
            </a:lvl1pPr>
          </a:lstStyle>
          <a:p>
            <a:pPr lvl="0"/>
            <a:r>
              <a:rPr lang="en-US" dirty="0"/>
              <a:t>Add “Return to previous slide.”</a:t>
            </a:r>
          </a:p>
        </p:txBody>
      </p:sp>
    </p:spTree>
    <p:extLst>
      <p:ext uri="{BB962C8B-B14F-4D97-AF65-F5344CB8AC3E}">
        <p14:creationId xmlns:p14="http://schemas.microsoft.com/office/powerpoint/2010/main" val="394921454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Plain_Appendix_4-up_Comparison">
    <p:spTree>
      <p:nvGrpSpPr>
        <p:cNvPr id="1" name=""/>
        <p:cNvGrpSpPr/>
        <p:nvPr/>
      </p:nvGrpSpPr>
      <p:grpSpPr>
        <a:xfrm>
          <a:off x="0" y="0"/>
          <a:ext cx="0" cy="0"/>
          <a:chOff x="0" y="0"/>
          <a:chExt cx="0" cy="0"/>
        </a:xfrm>
      </p:grpSpPr>
      <p:sp>
        <p:nvSpPr>
          <p:cNvPr id="9" name="Slide Title"/>
          <p:cNvSpPr>
            <a:spLocks noGrp="1"/>
          </p:cNvSpPr>
          <p:nvPr>
            <p:ph type="title"/>
          </p:nvPr>
        </p:nvSpPr>
        <p:spPr>
          <a:xfrm>
            <a:off x="-20713" y="228600"/>
            <a:ext cx="9185426" cy="609600"/>
          </a:xfrm>
          <a:prstGeom prst="rect">
            <a:avLst/>
          </a:prstGeom>
        </p:spPr>
        <p:txBody>
          <a:bodyPr/>
          <a:lstStyle>
            <a:lvl1pPr>
              <a:defRPr sz="3600">
                <a:solidFill>
                  <a:schemeClr val="bg2"/>
                </a:solidFill>
              </a:defRPr>
            </a:lvl1pPr>
          </a:lstStyle>
          <a:p>
            <a:r>
              <a:rPr lang="en-US" dirty="0"/>
              <a:t>Click to edit Master title style</a:t>
            </a:r>
          </a:p>
        </p:txBody>
      </p:sp>
      <p:sp>
        <p:nvSpPr>
          <p:cNvPr id="3" name="Header 1"/>
          <p:cNvSpPr>
            <a:spLocks noGrp="1"/>
          </p:cNvSpPr>
          <p:nvPr>
            <p:ph type="body" idx="1"/>
          </p:nvPr>
        </p:nvSpPr>
        <p:spPr>
          <a:xfrm>
            <a:off x="457201" y="960438"/>
            <a:ext cx="4040188" cy="639762"/>
          </a:xfrm>
          <a:prstGeom prst="rect">
            <a:avLst/>
          </a:prstGeom>
        </p:spPr>
        <p:txBody>
          <a:bodyPr anchor="b"/>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0" name="Text Placeholder 1"/>
          <p:cNvSpPr>
            <a:spLocks noGrp="1"/>
          </p:cNvSpPr>
          <p:nvPr>
            <p:ph type="body" sz="quarter" idx="14"/>
          </p:nvPr>
        </p:nvSpPr>
        <p:spPr>
          <a:xfrm>
            <a:off x="457200" y="1600200"/>
            <a:ext cx="4038600" cy="1981200"/>
          </a:xfrm>
          <a:prstGeom prst="rect">
            <a:avLst/>
          </a:prstGeom>
        </p:spPr>
        <p:txBody>
          <a:bodyPr/>
          <a:lstStyle>
            <a:lvl1pPr marL="0" indent="0">
              <a:spcAft>
                <a:spcPts val="800"/>
              </a:spcAft>
              <a:buNone/>
              <a:defRPr sz="20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5" name="Header 2"/>
          <p:cNvSpPr>
            <a:spLocks noGrp="1"/>
          </p:cNvSpPr>
          <p:nvPr>
            <p:ph type="body" sz="quarter" idx="3"/>
          </p:nvPr>
        </p:nvSpPr>
        <p:spPr>
          <a:xfrm>
            <a:off x="4645026" y="960438"/>
            <a:ext cx="4041775" cy="639762"/>
          </a:xfrm>
          <a:prstGeom prst="rect">
            <a:avLst/>
          </a:prstGeom>
        </p:spPr>
        <p:txBody>
          <a:bodyPr anchor="b"/>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3" name="Text Placeholder 2"/>
          <p:cNvSpPr>
            <a:spLocks noGrp="1"/>
          </p:cNvSpPr>
          <p:nvPr>
            <p:ph type="body" sz="quarter" idx="15"/>
          </p:nvPr>
        </p:nvSpPr>
        <p:spPr>
          <a:xfrm>
            <a:off x="4648200" y="1600200"/>
            <a:ext cx="4038600" cy="1981200"/>
          </a:xfrm>
          <a:prstGeom prst="rect">
            <a:avLst/>
          </a:prstGeom>
        </p:spPr>
        <p:txBody>
          <a:bodyPr/>
          <a:lstStyle>
            <a:lvl1pPr marL="0" indent="0">
              <a:spcAft>
                <a:spcPts val="800"/>
              </a:spcAft>
              <a:buNone/>
              <a:defRPr sz="2000"/>
            </a:lvl1pPr>
          </a:lstStyle>
          <a:p>
            <a:pPr lvl="0"/>
            <a:r>
              <a:rPr lang="en-US" dirty="0"/>
              <a:t>Click to edit Master text styles</a:t>
            </a:r>
          </a:p>
        </p:txBody>
      </p:sp>
      <p:sp>
        <p:nvSpPr>
          <p:cNvPr id="7" name="Header 3"/>
          <p:cNvSpPr>
            <a:spLocks noGrp="1"/>
          </p:cNvSpPr>
          <p:nvPr>
            <p:ph type="body" sz="quarter" idx="12"/>
          </p:nvPr>
        </p:nvSpPr>
        <p:spPr>
          <a:xfrm>
            <a:off x="457200" y="3733800"/>
            <a:ext cx="4038600" cy="609600"/>
          </a:xfrm>
          <a:prstGeom prst="rect">
            <a:avLst/>
          </a:prstGeom>
        </p:spPr>
        <p:txBody>
          <a:bodyPr anchor="b"/>
          <a:lstStyle>
            <a:lvl1pPr>
              <a:defRPr lang="en-US" sz="1800" b="1" kern="1200" dirty="0">
                <a:solidFill>
                  <a:schemeClr val="tx1"/>
                </a:solidFill>
                <a:latin typeface="+mn-lt"/>
                <a:ea typeface="+mn-ea"/>
                <a:cs typeface="+mn-cs"/>
              </a:defRPr>
            </a:lvl1pPr>
          </a:lstStyle>
          <a:p>
            <a:pPr marL="0" lvl="0" indent="0" algn="l" defTabSz="457200" rtl="0" eaLnBrk="1" latinLnBrk="0" hangingPunct="1">
              <a:spcBef>
                <a:spcPct val="20000"/>
              </a:spcBef>
              <a:buFont typeface="Arial"/>
              <a:buNone/>
            </a:pPr>
            <a:r>
              <a:rPr lang="en-US" dirty="0"/>
              <a:t>Click to edit Master text styles</a:t>
            </a:r>
          </a:p>
        </p:txBody>
      </p:sp>
      <p:sp>
        <p:nvSpPr>
          <p:cNvPr id="25" name="Text Placeholder 3"/>
          <p:cNvSpPr>
            <a:spLocks noGrp="1"/>
          </p:cNvSpPr>
          <p:nvPr>
            <p:ph type="body" sz="quarter" idx="16"/>
          </p:nvPr>
        </p:nvSpPr>
        <p:spPr>
          <a:xfrm>
            <a:off x="457200" y="4343400"/>
            <a:ext cx="4038600" cy="2133600"/>
          </a:xfrm>
          <a:prstGeom prst="rect">
            <a:avLst/>
          </a:prstGeom>
        </p:spPr>
        <p:txBody>
          <a:bodyPr/>
          <a:lstStyle>
            <a:lvl1pPr marL="0" indent="0">
              <a:spcAft>
                <a:spcPts val="800"/>
              </a:spcAft>
              <a:buNone/>
              <a:defRPr sz="2000"/>
            </a:lvl1pPr>
          </a:lstStyle>
          <a:p>
            <a:pPr lvl="0"/>
            <a:r>
              <a:rPr lang="en-US" dirty="0"/>
              <a:t>Click to edit Master text styles</a:t>
            </a:r>
          </a:p>
        </p:txBody>
      </p:sp>
      <p:sp>
        <p:nvSpPr>
          <p:cNvPr id="10" name="Header 4"/>
          <p:cNvSpPr>
            <a:spLocks noGrp="1"/>
          </p:cNvSpPr>
          <p:nvPr>
            <p:ph type="body" sz="quarter" idx="13"/>
          </p:nvPr>
        </p:nvSpPr>
        <p:spPr>
          <a:xfrm>
            <a:off x="4648200" y="3733800"/>
            <a:ext cx="4038600" cy="609600"/>
          </a:xfrm>
          <a:prstGeom prst="rect">
            <a:avLst/>
          </a:prstGeom>
        </p:spPr>
        <p:txBody>
          <a:bodyPr anchor="b"/>
          <a:lstStyle>
            <a:lvl1pPr>
              <a:defRPr lang="en-US" sz="1800" b="1" kern="1200" dirty="0">
                <a:solidFill>
                  <a:schemeClr val="tx1"/>
                </a:solidFill>
                <a:latin typeface="+mn-lt"/>
                <a:ea typeface="+mn-ea"/>
                <a:cs typeface="+mn-cs"/>
              </a:defRPr>
            </a:lvl1pPr>
          </a:lstStyle>
          <a:p>
            <a:pPr marL="0" lvl="0" indent="0" algn="l" defTabSz="457200" rtl="0" eaLnBrk="1" latinLnBrk="0" hangingPunct="1">
              <a:spcBef>
                <a:spcPct val="20000"/>
              </a:spcBef>
              <a:buFont typeface="Arial"/>
              <a:buNone/>
            </a:pPr>
            <a:r>
              <a:rPr lang="en-US" dirty="0"/>
              <a:t>Click to edit Master text styles</a:t>
            </a:r>
          </a:p>
        </p:txBody>
      </p:sp>
      <p:sp>
        <p:nvSpPr>
          <p:cNvPr id="27" name="Text Placeholder 4"/>
          <p:cNvSpPr>
            <a:spLocks noGrp="1"/>
          </p:cNvSpPr>
          <p:nvPr>
            <p:ph type="body" sz="quarter" idx="17"/>
          </p:nvPr>
        </p:nvSpPr>
        <p:spPr>
          <a:xfrm>
            <a:off x="4648200" y="4343400"/>
            <a:ext cx="4038600" cy="2133600"/>
          </a:xfrm>
          <a:prstGeom prst="rect">
            <a:avLst/>
          </a:prstGeom>
        </p:spPr>
        <p:txBody>
          <a:bodyPr/>
          <a:lstStyle>
            <a:lvl1pPr marL="0" indent="0">
              <a:spcAft>
                <a:spcPts val="800"/>
              </a:spcAft>
              <a:buNone/>
              <a:defRPr sz="2000"/>
            </a:lvl1pPr>
          </a:lstStyle>
          <a:p>
            <a:pPr lvl="0"/>
            <a:r>
              <a:rPr lang="en-US" dirty="0"/>
              <a:t>Click to edit Master text styles</a:t>
            </a:r>
          </a:p>
        </p:txBody>
      </p:sp>
      <p:sp>
        <p:nvSpPr>
          <p:cNvPr id="12" name="Jump Link"/>
          <p:cNvSpPr>
            <a:spLocks noGrp="1"/>
          </p:cNvSpPr>
          <p:nvPr>
            <p:ph type="body" sz="quarter" idx="11" hasCustomPrompt="1"/>
          </p:nvPr>
        </p:nvSpPr>
        <p:spPr>
          <a:xfrm>
            <a:off x="3356610" y="6477000"/>
            <a:ext cx="2430780" cy="152400"/>
          </a:xfrm>
          <a:prstGeom prst="rect">
            <a:avLst/>
          </a:prstGeom>
        </p:spPr>
        <p:txBody>
          <a:bodyPr/>
          <a:lstStyle>
            <a:lvl1pPr marL="0" indent="0" algn="ctr">
              <a:buNone/>
              <a:defRPr sz="800" baseline="0">
                <a:solidFill>
                  <a:srgbClr val="6A6A6A"/>
                </a:solidFill>
              </a:defRPr>
            </a:lvl1pPr>
          </a:lstStyle>
          <a:p>
            <a:pPr lvl="0"/>
            <a:r>
              <a:rPr lang="en-US" dirty="0"/>
              <a:t>Add “Return to previous slide.”</a:t>
            </a:r>
          </a:p>
        </p:txBody>
      </p:sp>
    </p:spTree>
    <p:extLst>
      <p:ext uri="{BB962C8B-B14F-4D97-AF65-F5344CB8AC3E}">
        <p14:creationId xmlns:p14="http://schemas.microsoft.com/office/powerpoint/2010/main" val="365626086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Red Bar Footer_Appendix_Title and Text">
    <p:spTree>
      <p:nvGrpSpPr>
        <p:cNvPr id="1" name=""/>
        <p:cNvGrpSpPr/>
        <p:nvPr/>
      </p:nvGrpSpPr>
      <p:grpSpPr>
        <a:xfrm>
          <a:off x="0" y="0"/>
          <a:ext cx="0" cy="0"/>
          <a:chOff x="0" y="0"/>
          <a:chExt cx="0" cy="0"/>
        </a:xfrm>
      </p:grpSpPr>
      <p:sp>
        <p:nvSpPr>
          <p:cNvPr id="6" name="Slide Title"/>
          <p:cNvSpPr>
            <a:spLocks noGrp="1"/>
          </p:cNvSpPr>
          <p:nvPr>
            <p:ph type="title"/>
          </p:nvPr>
        </p:nvSpPr>
        <p:spPr>
          <a:xfrm>
            <a:off x="0" y="228600"/>
            <a:ext cx="9144000" cy="609600"/>
          </a:xfrm>
          <a:prstGeom prst="rect">
            <a:avLst/>
          </a:prstGeom>
        </p:spPr>
        <p:txBody>
          <a:bodyPr/>
          <a:lstStyle>
            <a:lvl1pPr>
              <a:defRPr sz="3600">
                <a:solidFill>
                  <a:schemeClr val="bg2"/>
                </a:solidFill>
              </a:defRPr>
            </a:lvl1pPr>
          </a:lstStyle>
          <a:p>
            <a:r>
              <a:rPr lang="en-US" dirty="0"/>
              <a:t>Click to edit Master title style</a:t>
            </a:r>
          </a:p>
        </p:txBody>
      </p:sp>
      <p:sp>
        <p:nvSpPr>
          <p:cNvPr id="5" name="Jump Link"/>
          <p:cNvSpPr>
            <a:spLocks noGrp="1"/>
          </p:cNvSpPr>
          <p:nvPr>
            <p:ph type="body" sz="quarter" idx="11" hasCustomPrompt="1"/>
          </p:nvPr>
        </p:nvSpPr>
        <p:spPr>
          <a:xfrm>
            <a:off x="3356610" y="6477000"/>
            <a:ext cx="2430780" cy="152400"/>
          </a:xfrm>
          <a:prstGeom prst="rect">
            <a:avLst/>
          </a:prstGeom>
        </p:spPr>
        <p:txBody>
          <a:bodyPr/>
          <a:lstStyle>
            <a:lvl1pPr marL="0" indent="0" algn="ctr">
              <a:buNone/>
              <a:defRPr sz="800" baseline="0">
                <a:solidFill>
                  <a:srgbClr val="6A6A6A"/>
                </a:solidFill>
              </a:defRPr>
            </a:lvl1pPr>
          </a:lstStyle>
          <a:p>
            <a:pPr lvl="0"/>
            <a:r>
              <a:rPr lang="en-US" dirty="0"/>
              <a:t>Add “Return to previous slide.”</a:t>
            </a:r>
          </a:p>
        </p:txBody>
      </p:sp>
      <p:sp>
        <p:nvSpPr>
          <p:cNvPr id="8" name="Text Placeholder 1"/>
          <p:cNvSpPr>
            <a:spLocks noGrp="1"/>
          </p:cNvSpPr>
          <p:nvPr>
            <p:ph type="body" sz="quarter" idx="12"/>
          </p:nvPr>
        </p:nvSpPr>
        <p:spPr>
          <a:xfrm>
            <a:off x="457200" y="990600"/>
            <a:ext cx="8229600" cy="5410200"/>
          </a:xfrm>
          <a:prstGeom prst="rect">
            <a:avLst/>
          </a:prstGeom>
        </p:spPr>
        <p:txBody>
          <a:bodyPr/>
          <a:lstStyle>
            <a:lvl1pPr marL="0" indent="0">
              <a:spcAft>
                <a:spcPts val="800"/>
              </a:spcAft>
              <a:buNone/>
              <a:defRPr sz="2400"/>
            </a:lvl1pPr>
            <a:lvl2pPr marL="457200" indent="0">
              <a:buNone/>
              <a:defRPr sz="2400"/>
            </a:lvl2pPr>
            <a:lvl3pPr marL="914400" indent="0">
              <a:buNone/>
              <a:defRPr sz="2000"/>
            </a:lvl3pPr>
            <a:lvl4pPr marL="1371600" indent="0">
              <a:buNone/>
              <a:defRPr sz="1800"/>
            </a:lvl4pPr>
            <a:lvl5pPr marL="1828800" indent="0">
              <a:buNone/>
              <a:defRPr sz="1800"/>
            </a:lvl5pPr>
          </a:lstStyle>
          <a:p>
            <a:pPr lvl="0"/>
            <a:r>
              <a:rPr lang="en-US" dirty="0"/>
              <a:t>Click to edit Master text styles</a:t>
            </a:r>
          </a:p>
        </p:txBody>
      </p:sp>
    </p:spTree>
    <p:extLst>
      <p:ext uri="{BB962C8B-B14F-4D97-AF65-F5344CB8AC3E}">
        <p14:creationId xmlns:p14="http://schemas.microsoft.com/office/powerpoint/2010/main" val="26783692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Red Bar Footer_Appendix_2-up comparison">
    <p:spTree>
      <p:nvGrpSpPr>
        <p:cNvPr id="1" name=""/>
        <p:cNvGrpSpPr/>
        <p:nvPr/>
      </p:nvGrpSpPr>
      <p:grpSpPr>
        <a:xfrm>
          <a:off x="0" y="0"/>
          <a:ext cx="0" cy="0"/>
          <a:chOff x="0" y="0"/>
          <a:chExt cx="0" cy="0"/>
        </a:xfrm>
      </p:grpSpPr>
      <p:sp>
        <p:nvSpPr>
          <p:cNvPr id="9" name="Slide Title"/>
          <p:cNvSpPr>
            <a:spLocks noGrp="1"/>
          </p:cNvSpPr>
          <p:nvPr>
            <p:ph type="title"/>
          </p:nvPr>
        </p:nvSpPr>
        <p:spPr>
          <a:xfrm>
            <a:off x="-20713" y="228600"/>
            <a:ext cx="9185426" cy="609600"/>
          </a:xfrm>
          <a:prstGeom prst="rect">
            <a:avLst/>
          </a:prstGeom>
        </p:spPr>
        <p:txBody>
          <a:bodyPr/>
          <a:lstStyle>
            <a:lvl1pPr>
              <a:defRPr sz="3600">
                <a:solidFill>
                  <a:schemeClr val="bg2"/>
                </a:solidFill>
              </a:defRPr>
            </a:lvl1pPr>
          </a:lstStyle>
          <a:p>
            <a:r>
              <a:rPr lang="en-US" dirty="0"/>
              <a:t>Click to edit Master title style</a:t>
            </a:r>
          </a:p>
        </p:txBody>
      </p:sp>
      <p:sp>
        <p:nvSpPr>
          <p:cNvPr id="3" name="Header 1"/>
          <p:cNvSpPr>
            <a:spLocks noGrp="1"/>
          </p:cNvSpPr>
          <p:nvPr>
            <p:ph type="body" idx="1"/>
          </p:nvPr>
        </p:nvSpPr>
        <p:spPr>
          <a:xfrm>
            <a:off x="457201" y="960438"/>
            <a:ext cx="4040188" cy="639762"/>
          </a:xfrm>
          <a:prstGeom prst="rect">
            <a:avLst/>
          </a:prstGeo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1" name="Text Placeholder 1"/>
          <p:cNvSpPr>
            <a:spLocks noGrp="1"/>
          </p:cNvSpPr>
          <p:nvPr>
            <p:ph type="body" sz="quarter" idx="12"/>
          </p:nvPr>
        </p:nvSpPr>
        <p:spPr>
          <a:xfrm>
            <a:off x="457200" y="1600200"/>
            <a:ext cx="4038600" cy="4800600"/>
          </a:xfrm>
          <a:prstGeom prst="rect">
            <a:avLst/>
          </a:prstGeom>
        </p:spPr>
        <p:txBody>
          <a:bodyPr/>
          <a:lstStyle>
            <a:lvl1pPr marL="0" indent="0">
              <a:spcAft>
                <a:spcPts val="800"/>
              </a:spcAft>
              <a:buNone/>
              <a:defRPr sz="24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5" name="Header 2"/>
          <p:cNvSpPr>
            <a:spLocks noGrp="1"/>
          </p:cNvSpPr>
          <p:nvPr>
            <p:ph type="body" sz="quarter" idx="3"/>
          </p:nvPr>
        </p:nvSpPr>
        <p:spPr>
          <a:xfrm>
            <a:off x="4645026" y="960438"/>
            <a:ext cx="4117974" cy="639762"/>
          </a:xfrm>
          <a:prstGeom prst="rect">
            <a:avLst/>
          </a:prstGeo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5" name="Text Placeholder 2"/>
          <p:cNvSpPr>
            <a:spLocks noGrp="1"/>
          </p:cNvSpPr>
          <p:nvPr>
            <p:ph type="body" sz="quarter" idx="14"/>
          </p:nvPr>
        </p:nvSpPr>
        <p:spPr>
          <a:xfrm>
            <a:off x="4648200" y="1600200"/>
            <a:ext cx="4114800" cy="4800600"/>
          </a:xfrm>
          <a:prstGeom prst="rect">
            <a:avLst/>
          </a:prstGeom>
        </p:spPr>
        <p:txBody>
          <a:bodyPr/>
          <a:lstStyle>
            <a:lvl1pPr marL="0" indent="0">
              <a:spcAft>
                <a:spcPts val="800"/>
              </a:spcAft>
              <a:buNone/>
              <a:defRPr sz="24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13" name="Jump link"/>
          <p:cNvSpPr>
            <a:spLocks noGrp="1"/>
          </p:cNvSpPr>
          <p:nvPr>
            <p:ph type="body" sz="quarter" idx="13" hasCustomPrompt="1"/>
          </p:nvPr>
        </p:nvSpPr>
        <p:spPr>
          <a:xfrm>
            <a:off x="3356610" y="6477000"/>
            <a:ext cx="2430780" cy="152400"/>
          </a:xfrm>
          <a:prstGeom prst="rect">
            <a:avLst/>
          </a:prstGeom>
        </p:spPr>
        <p:txBody>
          <a:bodyPr/>
          <a:lstStyle>
            <a:lvl1pPr marL="0" indent="0" algn="ctr">
              <a:buNone/>
              <a:defRPr sz="800" baseline="0">
                <a:solidFill>
                  <a:srgbClr val="6A6A6A"/>
                </a:solidFill>
              </a:defRPr>
            </a:lvl1pPr>
          </a:lstStyle>
          <a:p>
            <a:pPr lvl="0"/>
            <a:r>
              <a:rPr lang="en-US" dirty="0"/>
              <a:t>Add “Return to previous slide.”</a:t>
            </a:r>
          </a:p>
        </p:txBody>
      </p:sp>
    </p:spTree>
    <p:extLst>
      <p:ext uri="{BB962C8B-B14F-4D97-AF65-F5344CB8AC3E}">
        <p14:creationId xmlns:p14="http://schemas.microsoft.com/office/powerpoint/2010/main" val="109974784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Red Bar Footer_Appendix_4-up_Comparison">
    <p:spTree>
      <p:nvGrpSpPr>
        <p:cNvPr id="1" name=""/>
        <p:cNvGrpSpPr/>
        <p:nvPr/>
      </p:nvGrpSpPr>
      <p:grpSpPr>
        <a:xfrm>
          <a:off x="0" y="0"/>
          <a:ext cx="0" cy="0"/>
          <a:chOff x="0" y="0"/>
          <a:chExt cx="0" cy="0"/>
        </a:xfrm>
      </p:grpSpPr>
      <p:sp>
        <p:nvSpPr>
          <p:cNvPr id="9" name="Slide Title"/>
          <p:cNvSpPr>
            <a:spLocks noGrp="1"/>
          </p:cNvSpPr>
          <p:nvPr>
            <p:ph type="title"/>
          </p:nvPr>
        </p:nvSpPr>
        <p:spPr>
          <a:xfrm>
            <a:off x="-20713" y="228600"/>
            <a:ext cx="9185426" cy="609600"/>
          </a:xfrm>
          <a:prstGeom prst="rect">
            <a:avLst/>
          </a:prstGeom>
        </p:spPr>
        <p:txBody>
          <a:bodyPr/>
          <a:lstStyle>
            <a:lvl1pPr>
              <a:defRPr sz="3600">
                <a:solidFill>
                  <a:schemeClr val="bg2"/>
                </a:solidFill>
              </a:defRPr>
            </a:lvl1pPr>
          </a:lstStyle>
          <a:p>
            <a:r>
              <a:rPr lang="en-US" dirty="0"/>
              <a:t>Click to edit Master title style</a:t>
            </a:r>
          </a:p>
        </p:txBody>
      </p:sp>
      <p:sp>
        <p:nvSpPr>
          <p:cNvPr id="3" name="Header 1"/>
          <p:cNvSpPr>
            <a:spLocks noGrp="1"/>
          </p:cNvSpPr>
          <p:nvPr>
            <p:ph type="body" idx="1"/>
          </p:nvPr>
        </p:nvSpPr>
        <p:spPr>
          <a:xfrm>
            <a:off x="457201" y="960438"/>
            <a:ext cx="4040188" cy="639762"/>
          </a:xfrm>
          <a:prstGeom prst="rect">
            <a:avLst/>
          </a:prstGeom>
        </p:spPr>
        <p:txBody>
          <a:bodyPr anchor="b"/>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0" name="Text Placeholder 1"/>
          <p:cNvSpPr>
            <a:spLocks noGrp="1"/>
          </p:cNvSpPr>
          <p:nvPr>
            <p:ph type="body" sz="quarter" idx="14"/>
          </p:nvPr>
        </p:nvSpPr>
        <p:spPr>
          <a:xfrm>
            <a:off x="457200" y="1600200"/>
            <a:ext cx="4038600" cy="1981200"/>
          </a:xfrm>
          <a:prstGeom prst="rect">
            <a:avLst/>
          </a:prstGeom>
        </p:spPr>
        <p:txBody>
          <a:bodyPr/>
          <a:lstStyle>
            <a:lvl1pPr marL="0" indent="0">
              <a:spcAft>
                <a:spcPts val="800"/>
              </a:spcAft>
              <a:buNone/>
              <a:defRPr sz="20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5" name="Header 2"/>
          <p:cNvSpPr>
            <a:spLocks noGrp="1"/>
          </p:cNvSpPr>
          <p:nvPr>
            <p:ph type="body" sz="quarter" idx="3"/>
          </p:nvPr>
        </p:nvSpPr>
        <p:spPr>
          <a:xfrm>
            <a:off x="4645026" y="960438"/>
            <a:ext cx="4041775" cy="639762"/>
          </a:xfrm>
          <a:prstGeom prst="rect">
            <a:avLst/>
          </a:prstGeom>
        </p:spPr>
        <p:txBody>
          <a:bodyPr anchor="b"/>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3" name="Text Placeholder 2"/>
          <p:cNvSpPr>
            <a:spLocks noGrp="1"/>
          </p:cNvSpPr>
          <p:nvPr>
            <p:ph type="body" sz="quarter" idx="15"/>
          </p:nvPr>
        </p:nvSpPr>
        <p:spPr>
          <a:xfrm>
            <a:off x="4648200" y="1600200"/>
            <a:ext cx="4038600" cy="1981200"/>
          </a:xfrm>
          <a:prstGeom prst="rect">
            <a:avLst/>
          </a:prstGeom>
        </p:spPr>
        <p:txBody>
          <a:bodyPr/>
          <a:lstStyle>
            <a:lvl1pPr marL="0" indent="0">
              <a:spcAft>
                <a:spcPts val="800"/>
              </a:spcAft>
              <a:buNone/>
              <a:defRPr sz="2000"/>
            </a:lvl1pPr>
          </a:lstStyle>
          <a:p>
            <a:pPr lvl="0"/>
            <a:r>
              <a:rPr lang="en-US" dirty="0"/>
              <a:t>Click to edit Master text styles</a:t>
            </a:r>
          </a:p>
        </p:txBody>
      </p:sp>
      <p:sp>
        <p:nvSpPr>
          <p:cNvPr id="7" name="Header 3"/>
          <p:cNvSpPr>
            <a:spLocks noGrp="1"/>
          </p:cNvSpPr>
          <p:nvPr>
            <p:ph type="body" sz="quarter" idx="12"/>
          </p:nvPr>
        </p:nvSpPr>
        <p:spPr>
          <a:xfrm>
            <a:off x="457200" y="3657600"/>
            <a:ext cx="4038600" cy="609600"/>
          </a:xfrm>
          <a:prstGeom prst="rect">
            <a:avLst/>
          </a:prstGeom>
        </p:spPr>
        <p:txBody>
          <a:bodyPr anchor="b"/>
          <a:lstStyle>
            <a:lvl1pPr>
              <a:defRPr lang="en-US" sz="1800" b="1" kern="1200" dirty="0">
                <a:solidFill>
                  <a:schemeClr val="tx1"/>
                </a:solidFill>
                <a:latin typeface="+mn-lt"/>
                <a:ea typeface="+mn-ea"/>
                <a:cs typeface="+mn-cs"/>
              </a:defRPr>
            </a:lvl1pPr>
          </a:lstStyle>
          <a:p>
            <a:pPr marL="0" lvl="0" indent="0" algn="l" defTabSz="457200" rtl="0" eaLnBrk="1" latinLnBrk="0" hangingPunct="1">
              <a:spcBef>
                <a:spcPct val="20000"/>
              </a:spcBef>
              <a:buFont typeface="Arial"/>
              <a:buNone/>
            </a:pPr>
            <a:r>
              <a:rPr lang="en-US" dirty="0"/>
              <a:t>Click to edit Master text styles</a:t>
            </a:r>
          </a:p>
        </p:txBody>
      </p:sp>
      <p:sp>
        <p:nvSpPr>
          <p:cNvPr id="25" name="Text Placeholder 3"/>
          <p:cNvSpPr>
            <a:spLocks noGrp="1"/>
          </p:cNvSpPr>
          <p:nvPr>
            <p:ph type="body" sz="quarter" idx="16"/>
          </p:nvPr>
        </p:nvSpPr>
        <p:spPr>
          <a:xfrm>
            <a:off x="457200" y="4267200"/>
            <a:ext cx="4038600" cy="2133600"/>
          </a:xfrm>
          <a:prstGeom prst="rect">
            <a:avLst/>
          </a:prstGeom>
        </p:spPr>
        <p:txBody>
          <a:bodyPr/>
          <a:lstStyle>
            <a:lvl1pPr marL="0" indent="0">
              <a:spcAft>
                <a:spcPts val="800"/>
              </a:spcAft>
              <a:buNone/>
              <a:defRPr sz="2000"/>
            </a:lvl1pPr>
          </a:lstStyle>
          <a:p>
            <a:pPr lvl="0"/>
            <a:r>
              <a:rPr lang="en-US" dirty="0"/>
              <a:t>Click to edit Master text styles</a:t>
            </a:r>
          </a:p>
        </p:txBody>
      </p:sp>
      <p:sp>
        <p:nvSpPr>
          <p:cNvPr id="10" name="Header 4"/>
          <p:cNvSpPr>
            <a:spLocks noGrp="1"/>
          </p:cNvSpPr>
          <p:nvPr>
            <p:ph type="body" sz="quarter" idx="13"/>
          </p:nvPr>
        </p:nvSpPr>
        <p:spPr>
          <a:xfrm>
            <a:off x="4648200" y="3657600"/>
            <a:ext cx="4038600" cy="609600"/>
          </a:xfrm>
          <a:prstGeom prst="rect">
            <a:avLst/>
          </a:prstGeom>
        </p:spPr>
        <p:txBody>
          <a:bodyPr anchor="b"/>
          <a:lstStyle>
            <a:lvl1pPr>
              <a:defRPr lang="en-US" sz="1800" b="1" kern="1200" dirty="0">
                <a:solidFill>
                  <a:schemeClr val="tx1"/>
                </a:solidFill>
                <a:latin typeface="+mn-lt"/>
                <a:ea typeface="+mn-ea"/>
                <a:cs typeface="+mn-cs"/>
              </a:defRPr>
            </a:lvl1pPr>
          </a:lstStyle>
          <a:p>
            <a:pPr marL="0" lvl="0" indent="0" algn="l" defTabSz="457200" rtl="0" eaLnBrk="1" latinLnBrk="0" hangingPunct="1">
              <a:spcBef>
                <a:spcPct val="20000"/>
              </a:spcBef>
              <a:buFont typeface="Arial"/>
              <a:buNone/>
            </a:pPr>
            <a:r>
              <a:rPr lang="en-US" dirty="0"/>
              <a:t>Click to edit Master text styles</a:t>
            </a:r>
          </a:p>
        </p:txBody>
      </p:sp>
      <p:sp>
        <p:nvSpPr>
          <p:cNvPr id="27" name="Text Placeholder 4"/>
          <p:cNvSpPr>
            <a:spLocks noGrp="1"/>
          </p:cNvSpPr>
          <p:nvPr>
            <p:ph type="body" sz="quarter" idx="17"/>
          </p:nvPr>
        </p:nvSpPr>
        <p:spPr>
          <a:xfrm>
            <a:off x="4648200" y="4267200"/>
            <a:ext cx="4038600" cy="2133600"/>
          </a:xfrm>
          <a:prstGeom prst="rect">
            <a:avLst/>
          </a:prstGeom>
        </p:spPr>
        <p:txBody>
          <a:bodyPr/>
          <a:lstStyle>
            <a:lvl1pPr marL="0" indent="0">
              <a:spcAft>
                <a:spcPts val="800"/>
              </a:spcAft>
              <a:buNone/>
              <a:defRPr sz="2000"/>
            </a:lvl1pPr>
          </a:lstStyle>
          <a:p>
            <a:pPr lvl="0"/>
            <a:r>
              <a:rPr lang="en-US" dirty="0"/>
              <a:t>Click to edit Master text styles</a:t>
            </a:r>
          </a:p>
        </p:txBody>
      </p:sp>
      <p:sp>
        <p:nvSpPr>
          <p:cNvPr id="18" name="Jump Link"/>
          <p:cNvSpPr>
            <a:spLocks noGrp="1"/>
          </p:cNvSpPr>
          <p:nvPr>
            <p:ph type="body" sz="quarter" idx="11" hasCustomPrompt="1"/>
          </p:nvPr>
        </p:nvSpPr>
        <p:spPr>
          <a:xfrm>
            <a:off x="3356610" y="6477000"/>
            <a:ext cx="2430780" cy="152400"/>
          </a:xfrm>
          <a:prstGeom prst="rect">
            <a:avLst/>
          </a:prstGeom>
        </p:spPr>
        <p:txBody>
          <a:bodyPr/>
          <a:lstStyle>
            <a:lvl1pPr marL="0" indent="0" algn="ctr">
              <a:buNone/>
              <a:defRPr sz="800" baseline="0">
                <a:solidFill>
                  <a:srgbClr val="6A6A6A"/>
                </a:solidFill>
              </a:defRPr>
            </a:lvl1pPr>
          </a:lstStyle>
          <a:p>
            <a:pPr lvl="0"/>
            <a:r>
              <a:rPr lang="en-US" dirty="0"/>
              <a:t>Add “Return to previous slide.”</a:t>
            </a:r>
          </a:p>
        </p:txBody>
      </p:sp>
    </p:spTree>
    <p:extLst>
      <p:ext uri="{BB962C8B-B14F-4D97-AF65-F5344CB8AC3E}">
        <p14:creationId xmlns:p14="http://schemas.microsoft.com/office/powerpoint/2010/main" val="311237826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179895264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1651593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RedTagline-Title above text">
    <p:spTree>
      <p:nvGrpSpPr>
        <p:cNvPr id="1" name=""/>
        <p:cNvGrpSpPr/>
        <p:nvPr/>
      </p:nvGrpSpPr>
      <p:grpSpPr>
        <a:xfrm>
          <a:off x="0" y="0"/>
          <a:ext cx="0" cy="0"/>
          <a:chOff x="0" y="0"/>
          <a:chExt cx="0" cy="0"/>
        </a:xfrm>
      </p:grpSpPr>
      <p:sp>
        <p:nvSpPr>
          <p:cNvPr id="2" name="Slide Title"/>
          <p:cNvSpPr>
            <a:spLocks noGrp="1"/>
          </p:cNvSpPr>
          <p:nvPr>
            <p:ph type="title"/>
          </p:nvPr>
        </p:nvSpPr>
        <p:spPr>
          <a:xfrm>
            <a:off x="685800" y="2775099"/>
            <a:ext cx="7772400" cy="1362075"/>
          </a:xfrm>
          <a:prstGeom prst="rect">
            <a:avLst/>
          </a:prstGeom>
        </p:spPr>
        <p:txBody>
          <a:bodyPr anchor="b" anchorCtr="0"/>
          <a:lstStyle>
            <a:lvl1pPr algn="l">
              <a:spcBef>
                <a:spcPts val="480"/>
              </a:spcBef>
              <a:defRPr sz="3600" b="1" cap="all">
                <a:solidFill>
                  <a:schemeClr val="bg2"/>
                </a:solidFill>
                <a:latin typeface="+mj-lt"/>
              </a:defRPr>
            </a:lvl1pPr>
          </a:lstStyle>
          <a:p>
            <a:r>
              <a:rPr lang="en-US"/>
              <a:t>Click to edit Master title style</a:t>
            </a:r>
            <a:endParaRPr lang="en-US" dirty="0"/>
          </a:p>
        </p:txBody>
      </p:sp>
      <p:sp>
        <p:nvSpPr>
          <p:cNvPr id="3" name="Text Placeholder 1"/>
          <p:cNvSpPr>
            <a:spLocks noGrp="1"/>
          </p:cNvSpPr>
          <p:nvPr>
            <p:ph type="body" idx="1"/>
          </p:nvPr>
        </p:nvSpPr>
        <p:spPr>
          <a:xfrm>
            <a:off x="685800" y="4138613"/>
            <a:ext cx="7772400" cy="1500187"/>
          </a:xfrm>
          <a:prstGeom prst="rect">
            <a:avLst/>
          </a:prstGeom>
        </p:spPr>
        <p:txBody>
          <a:bodyPr anchor="t" anchorCtr="0"/>
          <a:lstStyle>
            <a:lvl1pPr marL="0" indent="0">
              <a:spcBef>
                <a:spcPts val="0"/>
              </a:spcBef>
              <a:buNone/>
              <a:defRPr sz="2000">
                <a:solidFill>
                  <a:srgbClr val="6A6A6A"/>
                </a:solidFill>
                <a:latin typeface="ArumSans Regular"/>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6" name="Photo Credit"/>
          <p:cNvSpPr>
            <a:spLocks noGrp="1"/>
          </p:cNvSpPr>
          <p:nvPr>
            <p:ph type="body" sz="quarter" idx="11" hasCustomPrompt="1"/>
          </p:nvPr>
        </p:nvSpPr>
        <p:spPr>
          <a:xfrm>
            <a:off x="6477000" y="6422066"/>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3307410441"/>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2E22BD8-83FF-461B-B361-12DD85A7025A}"/>
              </a:ext>
            </a:extLst>
          </p:cNvPr>
          <p:cNvSpPr>
            <a:spLocks noGrp="1"/>
          </p:cNvSpPr>
          <p:nvPr>
            <p:ph type="dt" sz="half" idx="10"/>
          </p:nvPr>
        </p:nvSpPr>
        <p:spPr>
          <a:xfrm>
            <a:off x="457200" y="6356350"/>
            <a:ext cx="2133600" cy="365125"/>
          </a:xfrm>
          <a:prstGeom prst="rect">
            <a:avLst/>
          </a:prstGeom>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364324BB-DA60-4461-95B6-761C0B3269AB}"/>
              </a:ext>
            </a:extLst>
          </p:cNvPr>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11CA6D48-7C6B-489A-ABEF-B6CEEE04202A}"/>
              </a:ext>
            </a:extLst>
          </p:cNvPr>
          <p:cNvSpPr>
            <a:spLocks noGrp="1"/>
          </p:cNvSpPr>
          <p:nvPr>
            <p:ph type="sldNum" sz="quarter" idx="12"/>
          </p:nvPr>
        </p:nvSpPr>
        <p:spPr>
          <a:xfrm>
            <a:off x="6553200" y="6356350"/>
            <a:ext cx="2133600" cy="365125"/>
          </a:xfrm>
          <a:prstGeom prst="rect">
            <a:avLst/>
          </a:prstGeom>
        </p:spPr>
        <p:txBody>
          <a:bodyPr/>
          <a:lstStyle>
            <a:lvl1pPr>
              <a:defRPr/>
            </a:lvl1pPr>
          </a:lstStyle>
          <a:p>
            <a:pPr>
              <a:defRPr/>
            </a:pPr>
            <a:r>
              <a:rPr lang="en-US" altLang="en-US"/>
              <a:t>10-</a:t>
            </a:r>
            <a:fld id="{820C1F78-1A1E-40CE-B8F6-79806C6F79F6}" type="slidenum">
              <a:rPr lang="en-US" altLang="en-US"/>
              <a:pPr>
                <a:defRPr/>
              </a:pPr>
              <a:t>‹#›</a:t>
            </a:fld>
            <a:endParaRPr lang="en-US" altLang="en-US"/>
          </a:p>
        </p:txBody>
      </p:sp>
      <p:sp>
        <p:nvSpPr>
          <p:cNvPr id="8" name="Content Placeholder 7">
            <a:extLst>
              <a:ext uri="{FF2B5EF4-FFF2-40B4-BE49-F238E27FC236}">
                <a16:creationId xmlns:a16="http://schemas.microsoft.com/office/drawing/2014/main" id="{E7DEA43A-4A0D-4984-B1CA-A08AE18251C9}"/>
              </a:ext>
            </a:extLst>
          </p:cNvPr>
          <p:cNvSpPr>
            <a:spLocks noGrp="1"/>
          </p:cNvSpPr>
          <p:nvPr>
            <p:ph sz="quarter" idx="13"/>
          </p:nvPr>
        </p:nvSpPr>
        <p:spPr>
          <a:xfrm>
            <a:off x="1905000" y="1905000"/>
            <a:ext cx="2438400" cy="60960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9">
            <a:extLst>
              <a:ext uri="{FF2B5EF4-FFF2-40B4-BE49-F238E27FC236}">
                <a16:creationId xmlns:a16="http://schemas.microsoft.com/office/drawing/2014/main" id="{FEBB0E7D-6316-40B6-8787-4FD478D99D07}"/>
              </a:ext>
            </a:extLst>
          </p:cNvPr>
          <p:cNvSpPr>
            <a:spLocks noGrp="1"/>
          </p:cNvSpPr>
          <p:nvPr>
            <p:ph sz="quarter" idx="14"/>
          </p:nvPr>
        </p:nvSpPr>
        <p:spPr>
          <a:xfrm>
            <a:off x="1828800" y="2895600"/>
            <a:ext cx="1905000" cy="53340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05410591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F2E22BD8-83FF-461B-B361-12DD85A7025A}"/>
              </a:ext>
            </a:extLst>
          </p:cNvPr>
          <p:cNvSpPr>
            <a:spLocks noGrp="1"/>
          </p:cNvSpPr>
          <p:nvPr>
            <p:ph type="dt" sz="half" idx="10"/>
          </p:nvPr>
        </p:nvSpPr>
        <p:spPr>
          <a:xfrm>
            <a:off x="457200" y="6356350"/>
            <a:ext cx="2133600" cy="365125"/>
          </a:xfrm>
          <a:prstGeom prst="rect">
            <a:avLst/>
          </a:prstGeom>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364324BB-DA60-4461-95B6-761C0B3269AB}"/>
              </a:ext>
            </a:extLst>
          </p:cNvPr>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11CA6D48-7C6B-489A-ABEF-B6CEEE04202A}"/>
              </a:ext>
            </a:extLst>
          </p:cNvPr>
          <p:cNvSpPr>
            <a:spLocks noGrp="1"/>
          </p:cNvSpPr>
          <p:nvPr>
            <p:ph type="sldNum" sz="quarter" idx="12"/>
          </p:nvPr>
        </p:nvSpPr>
        <p:spPr>
          <a:xfrm>
            <a:off x="6553200" y="6356350"/>
            <a:ext cx="2133600" cy="365125"/>
          </a:xfrm>
          <a:prstGeom prst="rect">
            <a:avLst/>
          </a:prstGeom>
        </p:spPr>
        <p:txBody>
          <a:bodyPr/>
          <a:lstStyle>
            <a:lvl1pPr>
              <a:defRPr/>
            </a:lvl1pPr>
          </a:lstStyle>
          <a:p>
            <a:pPr>
              <a:defRPr/>
            </a:pPr>
            <a:r>
              <a:rPr lang="en-US" altLang="en-US"/>
              <a:t>10-</a:t>
            </a:r>
            <a:fld id="{820C1F78-1A1E-40CE-B8F6-79806C6F79F6}" type="slidenum">
              <a:rPr lang="en-US" altLang="en-US"/>
              <a:pPr>
                <a:defRPr/>
              </a:pPr>
              <a:t>‹#›</a:t>
            </a:fld>
            <a:endParaRPr lang="en-US" altLang="en-US"/>
          </a:p>
        </p:txBody>
      </p:sp>
      <p:sp>
        <p:nvSpPr>
          <p:cNvPr id="7" name="Title 6">
            <a:extLst>
              <a:ext uri="{FF2B5EF4-FFF2-40B4-BE49-F238E27FC236}">
                <a16:creationId xmlns:a16="http://schemas.microsoft.com/office/drawing/2014/main" id="{63BFCF9C-B85B-49C3-BD37-2ECB81E51461}"/>
              </a:ext>
            </a:extLst>
          </p:cNvPr>
          <p:cNvSpPr>
            <a:spLocks noGrp="1"/>
          </p:cNvSpPr>
          <p:nvPr>
            <p:ph type="title"/>
          </p:nvPr>
        </p:nvSpPr>
        <p:spPr/>
        <p:txBody>
          <a:bodyPr/>
          <a:lstStyle/>
          <a:p>
            <a:r>
              <a:rPr lang="en-US"/>
              <a:t>Click to edit Master title style</a:t>
            </a:r>
          </a:p>
        </p:txBody>
      </p:sp>
      <p:sp>
        <p:nvSpPr>
          <p:cNvPr id="11" name="Content Placeholder 10">
            <a:extLst>
              <a:ext uri="{FF2B5EF4-FFF2-40B4-BE49-F238E27FC236}">
                <a16:creationId xmlns:a16="http://schemas.microsoft.com/office/drawing/2014/main" id="{ACF9E202-CDE5-49DF-BA6A-5B42A76DAA65}"/>
              </a:ext>
            </a:extLst>
          </p:cNvPr>
          <p:cNvSpPr>
            <a:spLocks noGrp="1"/>
          </p:cNvSpPr>
          <p:nvPr>
            <p:ph sz="quarter" idx="13"/>
          </p:nvPr>
        </p:nvSpPr>
        <p:spPr>
          <a:xfrm>
            <a:off x="838200" y="1752600"/>
            <a:ext cx="6172200" cy="12954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2">
            <a:extLst>
              <a:ext uri="{FF2B5EF4-FFF2-40B4-BE49-F238E27FC236}">
                <a16:creationId xmlns:a16="http://schemas.microsoft.com/office/drawing/2014/main" id="{51ED2492-3956-440B-B454-243FD8CA9429}"/>
              </a:ext>
            </a:extLst>
          </p:cNvPr>
          <p:cNvSpPr>
            <a:spLocks noGrp="1"/>
          </p:cNvSpPr>
          <p:nvPr>
            <p:ph sz="quarter" idx="14"/>
          </p:nvPr>
        </p:nvSpPr>
        <p:spPr>
          <a:xfrm>
            <a:off x="1295400" y="3429000"/>
            <a:ext cx="5105400" cy="1143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921442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2E22BD8-83FF-461B-B361-12DD85A7025A}"/>
              </a:ext>
            </a:extLst>
          </p:cNvPr>
          <p:cNvSpPr>
            <a:spLocks noGrp="1"/>
          </p:cNvSpPr>
          <p:nvPr>
            <p:ph type="dt" sz="half" idx="10"/>
          </p:nvPr>
        </p:nvSpPr>
        <p:spPr>
          <a:xfrm>
            <a:off x="457200" y="6356350"/>
            <a:ext cx="2133600" cy="365125"/>
          </a:xfrm>
          <a:prstGeom prst="rect">
            <a:avLst/>
          </a:prstGeom>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364324BB-DA60-4461-95B6-761C0B3269AB}"/>
              </a:ext>
            </a:extLst>
          </p:cNvPr>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11CA6D48-7C6B-489A-ABEF-B6CEEE04202A}"/>
              </a:ext>
            </a:extLst>
          </p:cNvPr>
          <p:cNvSpPr>
            <a:spLocks noGrp="1"/>
          </p:cNvSpPr>
          <p:nvPr>
            <p:ph type="sldNum" sz="quarter" idx="12"/>
          </p:nvPr>
        </p:nvSpPr>
        <p:spPr>
          <a:xfrm>
            <a:off x="6553200" y="6356350"/>
            <a:ext cx="2133600" cy="365125"/>
          </a:xfrm>
          <a:prstGeom prst="rect">
            <a:avLst/>
          </a:prstGeom>
        </p:spPr>
        <p:txBody>
          <a:bodyPr/>
          <a:lstStyle>
            <a:lvl1pPr>
              <a:defRPr/>
            </a:lvl1pPr>
          </a:lstStyle>
          <a:p>
            <a:pPr>
              <a:defRPr/>
            </a:pPr>
            <a:r>
              <a:rPr lang="en-US" altLang="en-US"/>
              <a:t>10-</a:t>
            </a:r>
            <a:fld id="{820C1F78-1A1E-40CE-B8F6-79806C6F79F6}" type="slidenum">
              <a:rPr lang="en-US" altLang="en-US"/>
              <a:pPr>
                <a:defRPr/>
              </a:pPr>
              <a:t>‹#›</a:t>
            </a:fld>
            <a:endParaRPr lang="en-US" altLang="en-US"/>
          </a:p>
        </p:txBody>
      </p:sp>
      <p:sp>
        <p:nvSpPr>
          <p:cNvPr id="8" name="Content Placeholder 7">
            <a:extLst>
              <a:ext uri="{FF2B5EF4-FFF2-40B4-BE49-F238E27FC236}">
                <a16:creationId xmlns:a16="http://schemas.microsoft.com/office/drawing/2014/main" id="{E7DEA43A-4A0D-4984-B1CA-A08AE18251C9}"/>
              </a:ext>
            </a:extLst>
          </p:cNvPr>
          <p:cNvSpPr>
            <a:spLocks noGrp="1"/>
          </p:cNvSpPr>
          <p:nvPr>
            <p:ph sz="quarter" idx="13"/>
          </p:nvPr>
        </p:nvSpPr>
        <p:spPr>
          <a:xfrm>
            <a:off x="1905000" y="1905000"/>
            <a:ext cx="2438400" cy="60960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9">
            <a:extLst>
              <a:ext uri="{FF2B5EF4-FFF2-40B4-BE49-F238E27FC236}">
                <a16:creationId xmlns:a16="http://schemas.microsoft.com/office/drawing/2014/main" id="{FEBB0E7D-6316-40B6-8787-4FD478D99D07}"/>
              </a:ext>
            </a:extLst>
          </p:cNvPr>
          <p:cNvSpPr>
            <a:spLocks noGrp="1"/>
          </p:cNvSpPr>
          <p:nvPr>
            <p:ph sz="quarter" idx="14"/>
          </p:nvPr>
        </p:nvSpPr>
        <p:spPr>
          <a:xfrm>
            <a:off x="1828800" y="2895600"/>
            <a:ext cx="1905000" cy="53340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69938434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2E22BD8-83FF-461B-B361-12DD85A7025A}"/>
              </a:ext>
            </a:extLst>
          </p:cNvPr>
          <p:cNvSpPr>
            <a:spLocks noGrp="1"/>
          </p:cNvSpPr>
          <p:nvPr>
            <p:ph type="dt" sz="half" idx="10"/>
          </p:nvPr>
        </p:nvSpPr>
        <p:spPr>
          <a:xfrm>
            <a:off x="457200" y="6356350"/>
            <a:ext cx="2133600" cy="365125"/>
          </a:xfrm>
          <a:prstGeom prst="rect">
            <a:avLst/>
          </a:prstGeom>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364324BB-DA60-4461-95B6-761C0B3269AB}"/>
              </a:ext>
            </a:extLst>
          </p:cNvPr>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11CA6D48-7C6B-489A-ABEF-B6CEEE04202A}"/>
              </a:ext>
            </a:extLst>
          </p:cNvPr>
          <p:cNvSpPr>
            <a:spLocks noGrp="1"/>
          </p:cNvSpPr>
          <p:nvPr>
            <p:ph type="sldNum" sz="quarter" idx="12"/>
          </p:nvPr>
        </p:nvSpPr>
        <p:spPr>
          <a:xfrm>
            <a:off x="6553200" y="6356350"/>
            <a:ext cx="2133600" cy="365125"/>
          </a:xfrm>
          <a:prstGeom prst="rect">
            <a:avLst/>
          </a:prstGeom>
        </p:spPr>
        <p:txBody>
          <a:bodyPr/>
          <a:lstStyle>
            <a:lvl1pPr>
              <a:defRPr/>
            </a:lvl1pPr>
          </a:lstStyle>
          <a:p>
            <a:pPr>
              <a:defRPr/>
            </a:pPr>
            <a:r>
              <a:rPr lang="en-US" altLang="en-US"/>
              <a:t>10-</a:t>
            </a:r>
            <a:fld id="{820C1F78-1A1E-40CE-B8F6-79806C6F79F6}" type="slidenum">
              <a:rPr lang="en-US" altLang="en-US"/>
              <a:pPr>
                <a:defRPr/>
              </a:pPr>
              <a:t>‹#›</a:t>
            </a:fld>
            <a:endParaRPr lang="en-US" altLang="en-US"/>
          </a:p>
        </p:txBody>
      </p:sp>
      <p:sp>
        <p:nvSpPr>
          <p:cNvPr id="9" name="Table Placeholder 8">
            <a:extLst>
              <a:ext uri="{FF2B5EF4-FFF2-40B4-BE49-F238E27FC236}">
                <a16:creationId xmlns:a16="http://schemas.microsoft.com/office/drawing/2014/main" id="{78623F4E-D44B-41B7-B59E-2C498F33B379}"/>
              </a:ext>
            </a:extLst>
          </p:cNvPr>
          <p:cNvSpPr>
            <a:spLocks noGrp="1"/>
          </p:cNvSpPr>
          <p:nvPr>
            <p:ph type="tbl" sz="quarter" idx="13"/>
          </p:nvPr>
        </p:nvSpPr>
        <p:spPr>
          <a:xfrm>
            <a:off x="2133600" y="2895600"/>
            <a:ext cx="3048000" cy="1143000"/>
          </a:xfrm>
        </p:spPr>
        <p:txBody>
          <a:bodyPr/>
          <a:lstStyle/>
          <a:p>
            <a:endParaRPr lang="en-US"/>
          </a:p>
        </p:txBody>
      </p:sp>
    </p:spTree>
    <p:extLst>
      <p:ext uri="{BB962C8B-B14F-4D97-AF65-F5344CB8AC3E}">
        <p14:creationId xmlns:p14="http://schemas.microsoft.com/office/powerpoint/2010/main" val="82817757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7A73E47-2AFA-4F74-A06F-E0D9A058B790}"/>
              </a:ext>
            </a:extLst>
          </p:cNvPr>
          <p:cNvSpPr>
            <a:spLocks noGrp="1"/>
          </p:cNvSpPr>
          <p:nvPr>
            <p:ph type="dt" sz="half" idx="10"/>
          </p:nvPr>
        </p:nvSpPr>
        <p:spPr>
          <a:xfrm>
            <a:off x="457200" y="6356350"/>
            <a:ext cx="2133600" cy="365125"/>
          </a:xfrm>
          <a:prstGeom prst="rect">
            <a:avLst/>
          </a:prstGeom>
        </p:spPr>
        <p:txBody>
          <a:bodyPr/>
          <a:lstStyle/>
          <a:p>
            <a:pPr>
              <a:defRPr/>
            </a:pPr>
            <a:endParaRPr lang="en-US"/>
          </a:p>
        </p:txBody>
      </p:sp>
      <p:sp>
        <p:nvSpPr>
          <p:cNvPr id="8" name="Footer Placeholder 7">
            <a:extLst>
              <a:ext uri="{FF2B5EF4-FFF2-40B4-BE49-F238E27FC236}">
                <a16:creationId xmlns:a16="http://schemas.microsoft.com/office/drawing/2014/main" id="{4F23481E-291A-45B5-82B6-D456503C81CF}"/>
              </a:ext>
            </a:extLst>
          </p:cNvPr>
          <p:cNvSpPr>
            <a:spLocks noGrp="1"/>
          </p:cNvSpPr>
          <p:nvPr>
            <p:ph type="ftr" sz="quarter" idx="11"/>
          </p:nvPr>
        </p:nvSpPr>
        <p:spPr>
          <a:xfrm>
            <a:off x="3124200" y="6356350"/>
            <a:ext cx="2895600" cy="365125"/>
          </a:xfrm>
          <a:prstGeom prst="rect">
            <a:avLst/>
          </a:prstGeom>
        </p:spPr>
        <p:txBody>
          <a:bodyPr/>
          <a:lstStyle/>
          <a:p>
            <a:pPr>
              <a:defRPr/>
            </a:pPr>
            <a:endParaRPr lang="en-US"/>
          </a:p>
        </p:txBody>
      </p:sp>
      <p:sp>
        <p:nvSpPr>
          <p:cNvPr id="10" name="Content Placeholder 9">
            <a:extLst>
              <a:ext uri="{FF2B5EF4-FFF2-40B4-BE49-F238E27FC236}">
                <a16:creationId xmlns:a16="http://schemas.microsoft.com/office/drawing/2014/main" id="{E78C06B4-3BC8-47CD-8775-016728FBF41A}"/>
              </a:ext>
            </a:extLst>
          </p:cNvPr>
          <p:cNvSpPr>
            <a:spLocks noGrp="1"/>
          </p:cNvSpPr>
          <p:nvPr>
            <p:ph sz="quarter" idx="12"/>
          </p:nvPr>
        </p:nvSpPr>
        <p:spPr>
          <a:xfrm>
            <a:off x="990600" y="2057400"/>
            <a:ext cx="2971800" cy="1219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11">
            <a:extLst>
              <a:ext uri="{FF2B5EF4-FFF2-40B4-BE49-F238E27FC236}">
                <a16:creationId xmlns:a16="http://schemas.microsoft.com/office/drawing/2014/main" id="{E8E6DEBE-9BA2-4C37-93E8-2BCED34827F4}"/>
              </a:ext>
            </a:extLst>
          </p:cNvPr>
          <p:cNvSpPr>
            <a:spLocks noGrp="1"/>
          </p:cNvSpPr>
          <p:nvPr>
            <p:ph sz="quarter" idx="13"/>
          </p:nvPr>
        </p:nvSpPr>
        <p:spPr>
          <a:xfrm>
            <a:off x="1524000" y="3429000"/>
            <a:ext cx="3048000" cy="9906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6236020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2D9DAF5-AC8D-4879-B317-E46383C223A5}"/>
              </a:ext>
            </a:extLst>
          </p:cNvPr>
          <p:cNvSpPr>
            <a:spLocks noGrp="1"/>
          </p:cNvSpPr>
          <p:nvPr>
            <p:ph type="dt" sz="half" idx="10"/>
          </p:nvPr>
        </p:nvSpPr>
        <p:spPr>
          <a:xfrm>
            <a:off x="457200" y="6356350"/>
            <a:ext cx="2133600" cy="365125"/>
          </a:xfrm>
          <a:prstGeom prst="rect">
            <a:avLst/>
          </a:prstGeom>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7F12B933-6117-48CA-85D3-3C1DC1CE370E}"/>
              </a:ext>
            </a:extLst>
          </p:cNvPr>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54B23182-E0B1-493C-92BD-0CA0257D60F1}"/>
              </a:ext>
            </a:extLst>
          </p:cNvPr>
          <p:cNvSpPr>
            <a:spLocks noGrp="1"/>
          </p:cNvSpPr>
          <p:nvPr>
            <p:ph type="sldNum" sz="quarter" idx="12"/>
          </p:nvPr>
        </p:nvSpPr>
        <p:spPr>
          <a:xfrm>
            <a:off x="6553200" y="6356350"/>
            <a:ext cx="2133600" cy="365125"/>
          </a:xfrm>
          <a:prstGeom prst="rect">
            <a:avLst/>
          </a:prstGeom>
        </p:spPr>
        <p:txBody>
          <a:bodyPr/>
          <a:lstStyle>
            <a:lvl1pPr>
              <a:defRPr/>
            </a:lvl1pPr>
          </a:lstStyle>
          <a:p>
            <a:pPr>
              <a:defRPr/>
            </a:pPr>
            <a:r>
              <a:rPr lang="en-US" altLang="en-US"/>
              <a:t>10-</a:t>
            </a:r>
            <a:fld id="{1281A8A8-1BE8-4E05-936C-56B425EDBAFB}" type="slidenum">
              <a:rPr lang="en-US" altLang="en-US"/>
              <a:pPr>
                <a:defRPr/>
              </a:pPr>
              <a:t>‹#›</a:t>
            </a:fld>
            <a:endParaRPr lang="en-US" altLang="en-US"/>
          </a:p>
        </p:txBody>
      </p:sp>
    </p:spTree>
    <p:extLst>
      <p:ext uri="{BB962C8B-B14F-4D97-AF65-F5344CB8AC3E}">
        <p14:creationId xmlns:p14="http://schemas.microsoft.com/office/powerpoint/2010/main" val="261344930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3220279D-6B31-4510-8C06-4E88352CA3B7}"/>
              </a:ext>
            </a:extLst>
          </p:cNvPr>
          <p:cNvSpPr>
            <a:spLocks noGrp="1"/>
          </p:cNvSpPr>
          <p:nvPr>
            <p:ph type="dt" sz="half" idx="10"/>
          </p:nvPr>
        </p:nvSpPr>
        <p:spPr>
          <a:xfrm>
            <a:off x="457200" y="6356350"/>
            <a:ext cx="2133600" cy="365125"/>
          </a:xfrm>
          <a:prstGeom prst="rect">
            <a:avLst/>
          </a:prstGeom>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2E0D288B-A74B-45D9-9315-0584059BF7D9}"/>
              </a:ext>
            </a:extLst>
          </p:cNvPr>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400F616F-AB67-4191-846B-672540AA7FB2}"/>
              </a:ext>
            </a:extLst>
          </p:cNvPr>
          <p:cNvSpPr>
            <a:spLocks noGrp="1"/>
          </p:cNvSpPr>
          <p:nvPr>
            <p:ph type="sldNum" sz="quarter" idx="12"/>
          </p:nvPr>
        </p:nvSpPr>
        <p:spPr>
          <a:xfrm>
            <a:off x="6553200" y="6356350"/>
            <a:ext cx="2133600" cy="365125"/>
          </a:xfrm>
          <a:prstGeom prst="rect">
            <a:avLst/>
          </a:prstGeom>
        </p:spPr>
        <p:txBody>
          <a:bodyPr/>
          <a:lstStyle>
            <a:lvl1pPr>
              <a:defRPr/>
            </a:lvl1pPr>
          </a:lstStyle>
          <a:p>
            <a:pPr>
              <a:defRPr/>
            </a:pPr>
            <a:r>
              <a:rPr lang="en-US" altLang="en-US"/>
              <a:t>10-</a:t>
            </a:r>
            <a:fld id="{47BA1EEC-88B7-44EE-AEB9-EBD1656E3165}" type="slidenum">
              <a:rPr lang="en-US" altLang="en-US"/>
              <a:pPr>
                <a:defRPr/>
              </a:pPr>
              <a:t>‹#›</a:t>
            </a:fld>
            <a:endParaRPr lang="en-US" altLang="en-US"/>
          </a:p>
        </p:txBody>
      </p:sp>
    </p:spTree>
    <p:extLst>
      <p:ext uri="{BB962C8B-B14F-4D97-AF65-F5344CB8AC3E}">
        <p14:creationId xmlns:p14="http://schemas.microsoft.com/office/powerpoint/2010/main" val="1955624976"/>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60B59CBD-0B72-432C-897A-01B359B100BE}"/>
              </a:ext>
            </a:extLst>
          </p:cNvPr>
          <p:cNvSpPr>
            <a:spLocks noGrp="1"/>
          </p:cNvSpPr>
          <p:nvPr>
            <p:ph type="dt" sz="half" idx="10"/>
          </p:nvPr>
        </p:nvSpPr>
        <p:spPr>
          <a:xfrm>
            <a:off x="457200" y="6356350"/>
            <a:ext cx="2133600" cy="365125"/>
          </a:xfrm>
          <a:prstGeom prst="rect">
            <a:avLst/>
          </a:prstGeom>
        </p:spPr>
        <p:txBody>
          <a:bodyPr/>
          <a:lstStyle>
            <a:lvl1pPr>
              <a:defRPr/>
            </a:lvl1pPr>
          </a:lstStyle>
          <a:p>
            <a:pPr>
              <a:defRPr/>
            </a:pPr>
            <a:endParaRPr lang="en-US"/>
          </a:p>
        </p:txBody>
      </p:sp>
      <p:sp>
        <p:nvSpPr>
          <p:cNvPr id="8" name="Footer Placeholder 4">
            <a:extLst>
              <a:ext uri="{FF2B5EF4-FFF2-40B4-BE49-F238E27FC236}">
                <a16:creationId xmlns:a16="http://schemas.microsoft.com/office/drawing/2014/main" id="{FDBC21D6-5DF7-4127-9203-AA70F5271B69}"/>
              </a:ext>
            </a:extLst>
          </p:cNvPr>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A736A1AA-C4BE-4BAD-8ECB-CECAF1B3D96D}"/>
              </a:ext>
            </a:extLst>
          </p:cNvPr>
          <p:cNvSpPr>
            <a:spLocks noGrp="1"/>
          </p:cNvSpPr>
          <p:nvPr>
            <p:ph type="sldNum" sz="quarter" idx="12"/>
          </p:nvPr>
        </p:nvSpPr>
        <p:spPr>
          <a:xfrm>
            <a:off x="6553200" y="6356350"/>
            <a:ext cx="2133600" cy="365125"/>
          </a:xfrm>
          <a:prstGeom prst="rect">
            <a:avLst/>
          </a:prstGeom>
        </p:spPr>
        <p:txBody>
          <a:bodyPr/>
          <a:lstStyle>
            <a:lvl1pPr>
              <a:defRPr/>
            </a:lvl1pPr>
          </a:lstStyle>
          <a:p>
            <a:pPr>
              <a:defRPr/>
            </a:pPr>
            <a:r>
              <a:rPr lang="en-US" altLang="en-US"/>
              <a:t>10-</a:t>
            </a:r>
            <a:fld id="{BA4E329A-E3E7-408E-9BFB-4595DEE3810E}" type="slidenum">
              <a:rPr lang="en-US" altLang="en-US"/>
              <a:pPr>
                <a:defRPr/>
              </a:pPr>
              <a:t>‹#›</a:t>
            </a:fld>
            <a:endParaRPr lang="en-US" altLang="en-US"/>
          </a:p>
        </p:txBody>
      </p:sp>
    </p:spTree>
    <p:extLst>
      <p:ext uri="{BB962C8B-B14F-4D97-AF65-F5344CB8AC3E}">
        <p14:creationId xmlns:p14="http://schemas.microsoft.com/office/powerpoint/2010/main" val="1832884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613A4BE1-0208-4461-A28B-DF786995B923}"/>
              </a:ext>
            </a:extLst>
          </p:cNvPr>
          <p:cNvSpPr>
            <a:spLocks noGrp="1"/>
          </p:cNvSpPr>
          <p:nvPr>
            <p:ph type="dt" sz="half" idx="10"/>
          </p:nvPr>
        </p:nvSpPr>
        <p:spPr>
          <a:xfrm>
            <a:off x="457200" y="6356350"/>
            <a:ext cx="2133600" cy="365125"/>
          </a:xfrm>
          <a:prstGeom prst="rect">
            <a:avLst/>
          </a:prstGeom>
        </p:spPr>
        <p:txBody>
          <a:bodyPr/>
          <a:lstStyle>
            <a:lvl1pPr>
              <a:defRPr/>
            </a:lvl1pPr>
          </a:lstStyle>
          <a:p>
            <a:pPr>
              <a:defRPr/>
            </a:pPr>
            <a:endParaRPr lang="en-US"/>
          </a:p>
        </p:txBody>
      </p:sp>
      <p:sp>
        <p:nvSpPr>
          <p:cNvPr id="4" name="Footer Placeholder 4">
            <a:extLst>
              <a:ext uri="{FF2B5EF4-FFF2-40B4-BE49-F238E27FC236}">
                <a16:creationId xmlns:a16="http://schemas.microsoft.com/office/drawing/2014/main" id="{0224887A-8158-4956-96A7-3AD1A7240CCF}"/>
              </a:ext>
            </a:extLst>
          </p:cNvPr>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9FA6A722-7A4B-45F0-AD46-74299B8AC64A}"/>
              </a:ext>
            </a:extLst>
          </p:cNvPr>
          <p:cNvSpPr>
            <a:spLocks noGrp="1"/>
          </p:cNvSpPr>
          <p:nvPr>
            <p:ph type="sldNum" sz="quarter" idx="12"/>
          </p:nvPr>
        </p:nvSpPr>
        <p:spPr>
          <a:xfrm>
            <a:off x="6553200" y="6356350"/>
            <a:ext cx="2133600" cy="365125"/>
          </a:xfrm>
          <a:prstGeom prst="rect">
            <a:avLst/>
          </a:prstGeom>
        </p:spPr>
        <p:txBody>
          <a:bodyPr/>
          <a:lstStyle>
            <a:lvl1pPr>
              <a:defRPr/>
            </a:lvl1pPr>
          </a:lstStyle>
          <a:p>
            <a:pPr>
              <a:defRPr/>
            </a:pPr>
            <a:r>
              <a:rPr lang="en-US" altLang="en-US"/>
              <a:t>10-</a:t>
            </a:r>
            <a:fld id="{05F0D4D5-F088-4EB0-9D1B-A17CAD7B5E3D}" type="slidenum">
              <a:rPr lang="en-US" altLang="en-US"/>
              <a:pPr>
                <a:defRPr/>
              </a:pPr>
              <a:t>‹#›</a:t>
            </a:fld>
            <a:endParaRPr lang="en-US" altLang="en-US"/>
          </a:p>
        </p:txBody>
      </p:sp>
    </p:spTree>
    <p:extLst>
      <p:ext uri="{BB962C8B-B14F-4D97-AF65-F5344CB8AC3E}">
        <p14:creationId xmlns:p14="http://schemas.microsoft.com/office/powerpoint/2010/main" val="662238266"/>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111336BA-EBCA-4BA3-98B1-7BCE9AECA9E2}"/>
              </a:ext>
            </a:extLst>
          </p:cNvPr>
          <p:cNvSpPr>
            <a:spLocks noGrp="1"/>
          </p:cNvSpPr>
          <p:nvPr>
            <p:ph type="dt" sz="half" idx="10"/>
          </p:nvPr>
        </p:nvSpPr>
        <p:spPr>
          <a:xfrm>
            <a:off x="457200" y="6356350"/>
            <a:ext cx="2133600" cy="365125"/>
          </a:xfrm>
          <a:prstGeom prst="rect">
            <a:avLst/>
          </a:prstGeom>
        </p:spPr>
        <p:txBody>
          <a:bodyPr/>
          <a:lstStyle>
            <a:lvl1pPr>
              <a:defRPr/>
            </a:lvl1pPr>
          </a:lstStyle>
          <a:p>
            <a:pPr>
              <a:defRPr/>
            </a:pPr>
            <a:endParaRPr lang="en-US"/>
          </a:p>
        </p:txBody>
      </p:sp>
      <p:sp>
        <p:nvSpPr>
          <p:cNvPr id="3" name="Footer Placeholder 4">
            <a:extLst>
              <a:ext uri="{FF2B5EF4-FFF2-40B4-BE49-F238E27FC236}">
                <a16:creationId xmlns:a16="http://schemas.microsoft.com/office/drawing/2014/main" id="{514D2A93-F6EA-40E4-97D2-035CF700A8A5}"/>
              </a:ext>
            </a:extLst>
          </p:cNvPr>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10439234-DF9D-445F-A0EB-843E1B59BDD0}"/>
              </a:ext>
            </a:extLst>
          </p:cNvPr>
          <p:cNvSpPr>
            <a:spLocks noGrp="1"/>
          </p:cNvSpPr>
          <p:nvPr>
            <p:ph type="sldNum" sz="quarter" idx="12"/>
          </p:nvPr>
        </p:nvSpPr>
        <p:spPr>
          <a:xfrm>
            <a:off x="6553200" y="6356350"/>
            <a:ext cx="2133600" cy="365125"/>
          </a:xfrm>
          <a:prstGeom prst="rect">
            <a:avLst/>
          </a:prstGeom>
        </p:spPr>
        <p:txBody>
          <a:bodyPr/>
          <a:lstStyle>
            <a:lvl1pPr>
              <a:defRPr/>
            </a:lvl1pPr>
          </a:lstStyle>
          <a:p>
            <a:pPr>
              <a:defRPr/>
            </a:pPr>
            <a:r>
              <a:rPr lang="en-US" altLang="en-US"/>
              <a:t>10-</a:t>
            </a:r>
            <a:fld id="{984C1560-4490-4432-AA36-81FDCE45FC75}" type="slidenum">
              <a:rPr lang="en-US" altLang="en-US"/>
              <a:pPr>
                <a:defRPr/>
              </a:pPr>
              <a:t>‹#›</a:t>
            </a:fld>
            <a:endParaRPr lang="en-US" altLang="en-US"/>
          </a:p>
        </p:txBody>
      </p:sp>
    </p:spTree>
    <p:extLst>
      <p:ext uri="{BB962C8B-B14F-4D97-AF65-F5344CB8AC3E}">
        <p14:creationId xmlns:p14="http://schemas.microsoft.com/office/powerpoint/2010/main" val="20899536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WhiteTagline-Gray BG, Title &amp; Subtitle Left">
    <p:spTree>
      <p:nvGrpSpPr>
        <p:cNvPr id="1" name=""/>
        <p:cNvGrpSpPr/>
        <p:nvPr/>
      </p:nvGrpSpPr>
      <p:grpSpPr>
        <a:xfrm>
          <a:off x="0" y="0"/>
          <a:ext cx="0" cy="0"/>
          <a:chOff x="0" y="0"/>
          <a:chExt cx="0" cy="0"/>
        </a:xfrm>
      </p:grpSpPr>
      <p:sp>
        <p:nvSpPr>
          <p:cNvPr id="8" name="Title Background"/>
          <p:cNvSpPr/>
          <p:nvPr userDrawn="1"/>
        </p:nvSpPr>
        <p:spPr>
          <a:xfrm>
            <a:off x="0" y="32766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49530" y="3429000"/>
            <a:ext cx="5615940" cy="609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dirty="0"/>
              <a:t>Click to edit Master title style</a:t>
            </a:r>
          </a:p>
        </p:txBody>
      </p:sp>
      <p:sp>
        <p:nvSpPr>
          <p:cNvPr id="7" name="Text Placeholder 1"/>
          <p:cNvSpPr>
            <a:spLocks noGrp="1"/>
          </p:cNvSpPr>
          <p:nvPr>
            <p:ph type="body" sz="quarter" idx="10"/>
          </p:nvPr>
        </p:nvSpPr>
        <p:spPr>
          <a:xfrm>
            <a:off x="49530" y="4114800"/>
            <a:ext cx="5615940" cy="685800"/>
          </a:xfrm>
          <a:prstGeom prst="rect">
            <a:avLst/>
          </a:prstGeom>
        </p:spPr>
        <p:txBody>
          <a:bodyPr/>
          <a:lstStyle>
            <a:lvl1pPr marL="0" indent="0">
              <a:buNone/>
              <a:defRPr sz="2000" b="0">
                <a:solidFill>
                  <a:schemeClr val="bg1"/>
                </a:solidFill>
                <a:latin typeface="ArumSans Bold"/>
              </a:defRPr>
            </a:lvl1pPr>
            <a:lvl2pPr marL="457200" indent="0">
              <a:buNone/>
              <a:defRPr sz="2000" b="0">
                <a:solidFill>
                  <a:schemeClr val="bg1"/>
                </a:solidFill>
                <a:latin typeface="ArumSans Bold"/>
              </a:defRPr>
            </a:lvl2pPr>
            <a:lvl3pPr marL="914400" indent="0">
              <a:buNone/>
              <a:defRPr sz="2000" b="0">
                <a:solidFill>
                  <a:schemeClr val="bg1"/>
                </a:solidFill>
                <a:latin typeface="ArumSans Bold"/>
              </a:defRPr>
            </a:lvl3pPr>
            <a:lvl4pPr marL="1371600" indent="0">
              <a:buNone/>
              <a:defRPr sz="2000" b="0">
                <a:solidFill>
                  <a:schemeClr val="bg1"/>
                </a:solidFill>
                <a:latin typeface="ArumSans Bold"/>
              </a:defRPr>
            </a:lvl4pPr>
            <a:lvl5pPr marL="1828800" indent="0">
              <a:buNone/>
              <a:defRPr sz="2000" b="0">
                <a:solidFill>
                  <a:schemeClr val="bg1"/>
                </a:solidFill>
                <a:latin typeface="ArumSans Bold"/>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Photo Credit"/>
          <p:cNvSpPr>
            <a:spLocks noGrp="1"/>
          </p:cNvSpPr>
          <p:nvPr>
            <p:ph type="body" sz="quarter" idx="11" hasCustomPrompt="1"/>
          </p:nvPr>
        </p:nvSpPr>
        <p:spPr>
          <a:xfrm>
            <a:off x="5486400" y="64770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4004973280"/>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9AAC1751-F594-4485-B939-A60AB2B0FE09}"/>
              </a:ext>
            </a:extLst>
          </p:cNvPr>
          <p:cNvSpPr>
            <a:spLocks noGrp="1"/>
          </p:cNvSpPr>
          <p:nvPr>
            <p:ph type="dt" sz="half" idx="10"/>
          </p:nvPr>
        </p:nvSpPr>
        <p:spPr>
          <a:xfrm>
            <a:off x="457200" y="6356350"/>
            <a:ext cx="2133600" cy="365125"/>
          </a:xfrm>
          <a:prstGeom prst="rect">
            <a:avLst/>
          </a:prstGeom>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52CA2B9A-0231-4CA9-9C2B-C002FECE2AA1}"/>
              </a:ext>
            </a:extLst>
          </p:cNvPr>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9FAD0CAA-9877-4C3A-8657-64055082C1D8}"/>
              </a:ext>
            </a:extLst>
          </p:cNvPr>
          <p:cNvSpPr>
            <a:spLocks noGrp="1"/>
          </p:cNvSpPr>
          <p:nvPr>
            <p:ph type="sldNum" sz="quarter" idx="12"/>
          </p:nvPr>
        </p:nvSpPr>
        <p:spPr>
          <a:xfrm>
            <a:off x="6553200" y="6356350"/>
            <a:ext cx="2133600" cy="365125"/>
          </a:xfrm>
          <a:prstGeom prst="rect">
            <a:avLst/>
          </a:prstGeom>
        </p:spPr>
        <p:txBody>
          <a:bodyPr/>
          <a:lstStyle>
            <a:lvl1pPr>
              <a:defRPr/>
            </a:lvl1pPr>
          </a:lstStyle>
          <a:p>
            <a:pPr>
              <a:defRPr/>
            </a:pPr>
            <a:r>
              <a:rPr lang="en-US" altLang="en-US"/>
              <a:t>10-</a:t>
            </a:r>
            <a:fld id="{02A6DBC1-3BBE-4BDD-85F7-EA2BB0F9815A}" type="slidenum">
              <a:rPr lang="en-US" altLang="en-US"/>
              <a:pPr>
                <a:defRPr/>
              </a:pPr>
              <a:t>‹#›</a:t>
            </a:fld>
            <a:endParaRPr lang="en-US" altLang="en-US"/>
          </a:p>
        </p:txBody>
      </p:sp>
    </p:spTree>
    <p:extLst>
      <p:ext uri="{BB962C8B-B14F-4D97-AF65-F5344CB8AC3E}">
        <p14:creationId xmlns:p14="http://schemas.microsoft.com/office/powerpoint/2010/main" val="850970074"/>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BA7B5B1F-54A5-4F99-AEF5-C3664A06D4B1}"/>
              </a:ext>
            </a:extLst>
          </p:cNvPr>
          <p:cNvSpPr>
            <a:spLocks noGrp="1"/>
          </p:cNvSpPr>
          <p:nvPr>
            <p:ph type="dt" sz="half" idx="10"/>
          </p:nvPr>
        </p:nvSpPr>
        <p:spPr>
          <a:xfrm>
            <a:off x="457200" y="6356350"/>
            <a:ext cx="2133600" cy="365125"/>
          </a:xfrm>
          <a:prstGeom prst="rect">
            <a:avLst/>
          </a:prstGeom>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2ECA40D3-44D8-45F3-B414-FA72A34F5351}"/>
              </a:ext>
            </a:extLst>
          </p:cNvPr>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E8706708-5137-4545-9B19-150E4F5AC68D}"/>
              </a:ext>
            </a:extLst>
          </p:cNvPr>
          <p:cNvSpPr>
            <a:spLocks noGrp="1"/>
          </p:cNvSpPr>
          <p:nvPr>
            <p:ph type="sldNum" sz="quarter" idx="12"/>
          </p:nvPr>
        </p:nvSpPr>
        <p:spPr>
          <a:xfrm>
            <a:off x="6553200" y="6356350"/>
            <a:ext cx="2133600" cy="365125"/>
          </a:xfrm>
          <a:prstGeom prst="rect">
            <a:avLst/>
          </a:prstGeom>
        </p:spPr>
        <p:txBody>
          <a:bodyPr/>
          <a:lstStyle>
            <a:lvl1pPr>
              <a:defRPr/>
            </a:lvl1pPr>
          </a:lstStyle>
          <a:p>
            <a:pPr>
              <a:defRPr/>
            </a:pPr>
            <a:r>
              <a:rPr lang="en-US" altLang="en-US"/>
              <a:t>10-</a:t>
            </a:r>
            <a:fld id="{DA4E762C-A291-4D79-9CE5-10A639D63007}" type="slidenum">
              <a:rPr lang="en-US" altLang="en-US"/>
              <a:pPr>
                <a:defRPr/>
              </a:pPr>
              <a:t>‹#›</a:t>
            </a:fld>
            <a:endParaRPr lang="en-US" altLang="en-US"/>
          </a:p>
        </p:txBody>
      </p:sp>
    </p:spTree>
    <p:extLst>
      <p:ext uri="{BB962C8B-B14F-4D97-AF65-F5344CB8AC3E}">
        <p14:creationId xmlns:p14="http://schemas.microsoft.com/office/powerpoint/2010/main" val="482303030"/>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0E55595-7FE9-4B0C-B8F0-E73366BC02B0}"/>
              </a:ext>
            </a:extLst>
          </p:cNvPr>
          <p:cNvSpPr>
            <a:spLocks noGrp="1"/>
          </p:cNvSpPr>
          <p:nvPr>
            <p:ph type="dt" sz="half" idx="10"/>
          </p:nvPr>
        </p:nvSpPr>
        <p:spPr>
          <a:xfrm>
            <a:off x="457200" y="6356350"/>
            <a:ext cx="2133600" cy="365125"/>
          </a:xfrm>
          <a:prstGeom prst="rect">
            <a:avLst/>
          </a:prstGeom>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1052CC9E-27A6-4B8D-93CE-27E34E6FF162}"/>
              </a:ext>
            </a:extLst>
          </p:cNvPr>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32737D3A-D245-446B-A06C-CA12F7BA63A9}"/>
              </a:ext>
            </a:extLst>
          </p:cNvPr>
          <p:cNvSpPr>
            <a:spLocks noGrp="1"/>
          </p:cNvSpPr>
          <p:nvPr>
            <p:ph type="sldNum" sz="quarter" idx="12"/>
          </p:nvPr>
        </p:nvSpPr>
        <p:spPr>
          <a:xfrm>
            <a:off x="6553200" y="6356350"/>
            <a:ext cx="2133600" cy="365125"/>
          </a:xfrm>
          <a:prstGeom prst="rect">
            <a:avLst/>
          </a:prstGeom>
        </p:spPr>
        <p:txBody>
          <a:bodyPr/>
          <a:lstStyle>
            <a:lvl1pPr>
              <a:defRPr/>
            </a:lvl1pPr>
          </a:lstStyle>
          <a:p>
            <a:pPr>
              <a:defRPr/>
            </a:pPr>
            <a:r>
              <a:rPr lang="en-US" altLang="en-US"/>
              <a:t>10-</a:t>
            </a:r>
            <a:fld id="{6BE493B6-1929-44AE-85AD-E765B3CDD9BA}" type="slidenum">
              <a:rPr lang="en-US" altLang="en-US"/>
              <a:pPr>
                <a:defRPr/>
              </a:pPr>
              <a:t>‹#›</a:t>
            </a:fld>
            <a:endParaRPr lang="en-US" altLang="en-US"/>
          </a:p>
        </p:txBody>
      </p:sp>
    </p:spTree>
    <p:extLst>
      <p:ext uri="{BB962C8B-B14F-4D97-AF65-F5344CB8AC3E}">
        <p14:creationId xmlns:p14="http://schemas.microsoft.com/office/powerpoint/2010/main" val="2065754631"/>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00E1734-BB69-43AA-87E5-D266DE10E039}"/>
              </a:ext>
            </a:extLst>
          </p:cNvPr>
          <p:cNvSpPr>
            <a:spLocks noGrp="1"/>
          </p:cNvSpPr>
          <p:nvPr>
            <p:ph type="dt" sz="half" idx="10"/>
          </p:nvPr>
        </p:nvSpPr>
        <p:spPr>
          <a:xfrm>
            <a:off x="457200" y="6356350"/>
            <a:ext cx="2133600" cy="365125"/>
          </a:xfrm>
          <a:prstGeom prst="rect">
            <a:avLst/>
          </a:prstGeom>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2AC60E96-699E-4A2A-B181-1F05814061F0}"/>
              </a:ext>
            </a:extLst>
          </p:cNvPr>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708E4F61-828D-4C0C-B25D-828B63311E23}"/>
              </a:ext>
            </a:extLst>
          </p:cNvPr>
          <p:cNvSpPr>
            <a:spLocks noGrp="1"/>
          </p:cNvSpPr>
          <p:nvPr>
            <p:ph type="sldNum" sz="quarter" idx="12"/>
          </p:nvPr>
        </p:nvSpPr>
        <p:spPr>
          <a:xfrm>
            <a:off x="6553200" y="6356350"/>
            <a:ext cx="2133600" cy="365125"/>
          </a:xfrm>
          <a:prstGeom prst="rect">
            <a:avLst/>
          </a:prstGeom>
        </p:spPr>
        <p:txBody>
          <a:bodyPr/>
          <a:lstStyle>
            <a:lvl1pPr>
              <a:defRPr/>
            </a:lvl1pPr>
          </a:lstStyle>
          <a:p>
            <a:pPr>
              <a:defRPr/>
            </a:pPr>
            <a:r>
              <a:rPr lang="en-US" altLang="en-US"/>
              <a:t>10-</a:t>
            </a:r>
            <a:fld id="{D421994E-51EE-421B-B7BB-03B1227E46E3}" type="slidenum">
              <a:rPr lang="en-US" altLang="en-US"/>
              <a:pPr>
                <a:defRPr/>
              </a:pPr>
              <a:t>‹#›</a:t>
            </a:fld>
            <a:endParaRPr lang="en-US" altLang="en-US"/>
          </a:p>
        </p:txBody>
      </p:sp>
    </p:spTree>
    <p:extLst>
      <p:ext uri="{BB962C8B-B14F-4D97-AF65-F5344CB8AC3E}">
        <p14:creationId xmlns:p14="http://schemas.microsoft.com/office/powerpoint/2010/main" val="32963032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WhiteTagline-Gray BG, Title &amp; Subtitle Right">
    <p:spTree>
      <p:nvGrpSpPr>
        <p:cNvPr id="1" name=""/>
        <p:cNvGrpSpPr/>
        <p:nvPr/>
      </p:nvGrpSpPr>
      <p:grpSpPr>
        <a:xfrm>
          <a:off x="0" y="0"/>
          <a:ext cx="0" cy="0"/>
          <a:chOff x="0" y="0"/>
          <a:chExt cx="0" cy="0"/>
        </a:xfrm>
      </p:grpSpPr>
      <p:sp>
        <p:nvSpPr>
          <p:cNvPr id="8" name="Title Background"/>
          <p:cNvSpPr/>
          <p:nvPr userDrawn="1"/>
        </p:nvSpPr>
        <p:spPr>
          <a:xfrm>
            <a:off x="342900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3436620" y="3581400"/>
            <a:ext cx="5699760" cy="609600"/>
          </a:xfrm>
          <a:prstGeom prst="rect">
            <a:avLst/>
          </a:prstGeom>
          <a:effectLst>
            <a:outerShdw blurRad="50800" dist="38100" dir="5400000" algn="t" rotWithShape="0">
              <a:prstClr val="black">
                <a:alpha val="40000"/>
              </a:prstClr>
            </a:outerShdw>
          </a:effectLst>
        </p:spPr>
        <p:txBody>
          <a:bodyPr/>
          <a:lstStyle>
            <a:lvl1pPr algn="r">
              <a:defRPr sz="3600">
                <a:solidFill>
                  <a:schemeClr val="bg1"/>
                </a:solidFill>
              </a:defRPr>
            </a:lvl1pPr>
          </a:lstStyle>
          <a:p>
            <a:r>
              <a:rPr lang="en-US" dirty="0"/>
              <a:t>Click to edit Master title style</a:t>
            </a:r>
          </a:p>
        </p:txBody>
      </p:sp>
      <p:sp>
        <p:nvSpPr>
          <p:cNvPr id="7" name="Text Placeholder 1"/>
          <p:cNvSpPr>
            <a:spLocks noGrp="1"/>
          </p:cNvSpPr>
          <p:nvPr>
            <p:ph type="body" sz="quarter" idx="10"/>
          </p:nvPr>
        </p:nvSpPr>
        <p:spPr>
          <a:xfrm>
            <a:off x="3436620" y="4260273"/>
            <a:ext cx="5699760" cy="692727"/>
          </a:xfrm>
          <a:prstGeom prst="rect">
            <a:avLst/>
          </a:prstGeom>
        </p:spPr>
        <p:txBody>
          <a:bodyPr/>
          <a:lstStyle>
            <a:lvl1pPr marL="0" indent="0" algn="r">
              <a:buNone/>
              <a:defRPr sz="2000" b="0">
                <a:solidFill>
                  <a:schemeClr val="bg1"/>
                </a:solidFill>
                <a:latin typeface="ArumSans Bold"/>
              </a:defRPr>
            </a:lvl1pPr>
            <a:lvl2pPr marL="457200" indent="0" algn="r">
              <a:buNone/>
              <a:defRPr sz="2000" b="0">
                <a:solidFill>
                  <a:schemeClr val="bg1"/>
                </a:solidFill>
                <a:latin typeface="ArumSans Bold"/>
              </a:defRPr>
            </a:lvl2pPr>
            <a:lvl3pPr marL="914400" indent="0" algn="r">
              <a:buNone/>
              <a:defRPr sz="2000" b="0">
                <a:solidFill>
                  <a:schemeClr val="bg1"/>
                </a:solidFill>
                <a:latin typeface="ArumSans Bold"/>
              </a:defRPr>
            </a:lvl3pPr>
            <a:lvl4pPr marL="1371600" indent="0" algn="r">
              <a:buNone/>
              <a:defRPr sz="2000" b="0">
                <a:solidFill>
                  <a:schemeClr val="bg1"/>
                </a:solidFill>
                <a:latin typeface="ArumSans Bold"/>
              </a:defRPr>
            </a:lvl4pPr>
            <a:lvl5pPr marL="1828800" indent="0" algn="r">
              <a:buNone/>
              <a:defRPr sz="2000" b="0">
                <a:solidFill>
                  <a:schemeClr val="bg1"/>
                </a:solidFill>
                <a:latin typeface="ArumSans Bold"/>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Photo Credit"/>
          <p:cNvSpPr>
            <a:spLocks noGrp="1"/>
          </p:cNvSpPr>
          <p:nvPr>
            <p:ph type="body" sz="quarter" idx="11" hasCustomPrompt="1"/>
          </p:nvPr>
        </p:nvSpPr>
        <p:spPr>
          <a:xfrm>
            <a:off x="5486400" y="64770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23848148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75.xml"/><Relationship Id="rId13" Type="http://schemas.openxmlformats.org/officeDocument/2006/relationships/slideLayout" Target="../slideLayouts/slideLayout80.xml"/><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slideLayout" Target="../slideLayouts/slideLayout79.xml"/><Relationship Id="rId17" Type="http://schemas.openxmlformats.org/officeDocument/2006/relationships/theme" Target="../theme/theme10.xml"/><Relationship Id="rId2" Type="http://schemas.openxmlformats.org/officeDocument/2006/relationships/slideLayout" Target="../slideLayouts/slideLayout69.xml"/><Relationship Id="rId16" Type="http://schemas.openxmlformats.org/officeDocument/2006/relationships/slideLayout" Target="../slideLayouts/slideLayout83.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5" Type="http://schemas.openxmlformats.org/officeDocument/2006/relationships/slideLayout" Target="../slideLayouts/slideLayout82.xml"/><Relationship Id="rId10" Type="http://schemas.openxmlformats.org/officeDocument/2006/relationships/slideLayout" Target="../slideLayouts/slideLayout77.xml"/><Relationship Id="rId4" Type="http://schemas.openxmlformats.org/officeDocument/2006/relationships/slideLayout" Target="../slideLayouts/slideLayout71.xml"/><Relationship Id="rId9" Type="http://schemas.openxmlformats.org/officeDocument/2006/relationships/slideLayout" Target="../slideLayouts/slideLayout76.xml"/><Relationship Id="rId14" Type="http://schemas.openxmlformats.org/officeDocument/2006/relationships/slideLayout" Target="../slideLayouts/slideLayout8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image" Target="../media/image3.gif"/><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image" Target="../media/image1.png"/><Relationship Id="rId5" Type="http://schemas.openxmlformats.org/officeDocument/2006/relationships/slideLayout" Target="../slideLayouts/slideLayout12.xml"/><Relationship Id="rId10" Type="http://schemas.openxmlformats.org/officeDocument/2006/relationships/theme" Target="../theme/theme2.xml"/><Relationship Id="rId4" Type="http://schemas.openxmlformats.org/officeDocument/2006/relationships/slideLayout" Target="../slideLayouts/slideLayout11.xml"/><Relationship Id="rId9"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18" Type="http://schemas.openxmlformats.org/officeDocument/2006/relationships/slideLayout" Target="../slideLayouts/slideLayout3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slideLayout" Target="../slideLayouts/slideLayout33.xml"/><Relationship Id="rId2" Type="http://schemas.openxmlformats.org/officeDocument/2006/relationships/slideLayout" Target="../slideLayouts/slideLayout18.xml"/><Relationship Id="rId16" Type="http://schemas.openxmlformats.org/officeDocument/2006/relationships/slideLayout" Target="../slideLayouts/slideLayout32.xml"/><Relationship Id="rId20" Type="http://schemas.openxmlformats.org/officeDocument/2006/relationships/theme" Target="../theme/theme3.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10" Type="http://schemas.openxmlformats.org/officeDocument/2006/relationships/slideLayout" Target="../slideLayouts/slideLayout26.xml"/><Relationship Id="rId19" Type="http://schemas.openxmlformats.org/officeDocument/2006/relationships/slideLayout" Target="../slideLayouts/slideLayout35.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theme" Target="../theme/theme4.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48.xml"/><Relationship Id="rId7" Type="http://schemas.openxmlformats.org/officeDocument/2006/relationships/slideLayout" Target="../slideLayouts/slideLayout52.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5" Type="http://schemas.openxmlformats.org/officeDocument/2006/relationships/slideLayout" Target="../slideLayouts/slideLayout50.xml"/><Relationship Id="rId4" Type="http://schemas.openxmlformats.org/officeDocument/2006/relationships/slideLayout" Target="../slideLayouts/slideLayout49.xml"/></Relationships>
</file>

<file path=ppt/slideMasters/_rels/slideMaster6.xml.rels><?xml version="1.0" encoding="UTF-8" standalone="yes"?>
<Relationships xmlns="http://schemas.openxmlformats.org/package/2006/relationships"><Relationship Id="rId8" Type="http://schemas.openxmlformats.org/officeDocument/2006/relationships/theme" Target="../theme/theme6.xml"/><Relationship Id="rId3" Type="http://schemas.openxmlformats.org/officeDocument/2006/relationships/slideLayout" Target="../slideLayouts/slideLayout55.xml"/><Relationship Id="rId7" Type="http://schemas.openxmlformats.org/officeDocument/2006/relationships/slideLayout" Target="../slideLayouts/slideLayout59.xml"/><Relationship Id="rId2" Type="http://schemas.openxmlformats.org/officeDocument/2006/relationships/slideLayout" Target="../slideLayouts/slideLayout54.xml"/><Relationship Id="rId1" Type="http://schemas.openxmlformats.org/officeDocument/2006/relationships/slideLayout" Target="../slideLayouts/slideLayout53.xml"/><Relationship Id="rId6" Type="http://schemas.openxmlformats.org/officeDocument/2006/relationships/slideLayout" Target="../slideLayouts/slideLayout58.xml"/><Relationship Id="rId5" Type="http://schemas.openxmlformats.org/officeDocument/2006/relationships/slideLayout" Target="../slideLayouts/slideLayout57.xml"/><Relationship Id="rId4" Type="http://schemas.openxmlformats.org/officeDocument/2006/relationships/slideLayout" Target="../slideLayouts/slideLayout56.xml"/></Relationships>
</file>

<file path=ppt/slideMasters/_rels/slideMaster7.xml.rels><?xml version="1.0" encoding="UTF-8" standalone="yes"?>
<Relationships xmlns="http://schemas.openxmlformats.org/package/2006/relationships"><Relationship Id="rId3" Type="http://schemas.openxmlformats.org/officeDocument/2006/relationships/theme" Target="../theme/theme7.xml"/><Relationship Id="rId2" Type="http://schemas.openxmlformats.org/officeDocument/2006/relationships/slideLayout" Target="../slideLayouts/slideLayout61.xml"/><Relationship Id="rId1" Type="http://schemas.openxmlformats.org/officeDocument/2006/relationships/slideLayout" Target="../slideLayouts/slideLayout60.xml"/><Relationship Id="rId4" Type="http://schemas.openxmlformats.org/officeDocument/2006/relationships/image" Target="../media/image4.png"/></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64.xml"/><Relationship Id="rId2" Type="http://schemas.openxmlformats.org/officeDocument/2006/relationships/slideLayout" Target="../slideLayouts/slideLayout63.xml"/><Relationship Id="rId1" Type="http://schemas.openxmlformats.org/officeDocument/2006/relationships/slideLayout" Target="../slideLayouts/slideLayout62.xml"/><Relationship Id="rId4"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3" Type="http://schemas.openxmlformats.org/officeDocument/2006/relationships/slideLayout" Target="../slideLayouts/slideLayout67.xml"/><Relationship Id="rId2" Type="http://schemas.openxmlformats.org/officeDocument/2006/relationships/slideLayout" Target="../slideLayouts/slideLayout66.xml"/><Relationship Id="rId1" Type="http://schemas.openxmlformats.org/officeDocument/2006/relationships/slideLayout" Target="../slideLayouts/slideLayout65.xml"/><Relationship Id="rId4"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MH Logo" descr="Logo: McGraw-Hill Education"/>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0" y="0"/>
            <a:ext cx="762000" cy="762000"/>
          </a:xfrm>
          <a:prstGeom prst="rect">
            <a:avLst/>
          </a:prstGeom>
        </p:spPr>
      </p:pic>
      <p:sp>
        <p:nvSpPr>
          <p:cNvPr id="13" name="Red Bar"/>
          <p:cNvSpPr/>
          <p:nvPr userDrawn="1"/>
        </p:nvSpPr>
        <p:spPr>
          <a:xfrm>
            <a:off x="0" y="6248400"/>
            <a:ext cx="9144000" cy="503767"/>
          </a:xfrm>
          <a:prstGeom prst="rect">
            <a:avLst/>
          </a:prstGeom>
          <a:solidFill>
            <a:srgbClr val="C30C2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2"/>
              </a:solidFill>
            </a:endParaRPr>
          </a:p>
        </p:txBody>
      </p:sp>
      <p:pic>
        <p:nvPicPr>
          <p:cNvPr id="12" name="MH Tagline" descr="Tagline: Because learning changes everything.™"/>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53481" y="6351925"/>
            <a:ext cx="3223119" cy="272375"/>
          </a:xfrm>
          <a:prstGeom prst="rect">
            <a:avLst/>
          </a:prstGeom>
        </p:spPr>
      </p:pic>
    </p:spTree>
    <p:extLst>
      <p:ext uri="{BB962C8B-B14F-4D97-AF65-F5344CB8AC3E}">
        <p14:creationId xmlns:p14="http://schemas.microsoft.com/office/powerpoint/2010/main" val="1066235593"/>
      </p:ext>
    </p:extLst>
  </p:cSld>
  <p:clrMap bg1="lt1" tx1="dk1" bg2="lt2" tx2="dk2" accent1="accent1" accent2="accent2" accent3="accent3" accent4="accent4" accent5="accent5" accent6="accent6" hlink="hlink" folHlink="folHlink"/>
  <p:sldLayoutIdLst>
    <p:sldLayoutId id="2147483776" r:id="rId1"/>
    <p:sldLayoutId id="2147483777" r:id="rId2"/>
    <p:sldLayoutId id="2147483778" r:id="rId3"/>
    <p:sldLayoutId id="2147483779" r:id="rId4"/>
    <p:sldLayoutId id="2147483733" r:id="rId5"/>
    <p:sldLayoutId id="2147483734" r:id="rId6"/>
    <p:sldLayoutId id="2147483914" r:id="rId7"/>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0" marR="0" indent="0" algn="r" defTabSz="914400" rtl="0" eaLnBrk="1" fontAlgn="auto" latinLnBrk="0" hangingPunct="1">
        <a:lnSpc>
          <a:spcPct val="100000"/>
        </a:lnSpc>
        <a:spcBef>
          <a:spcPts val="0"/>
        </a:spcBef>
        <a:spcAft>
          <a:spcPts val="0"/>
        </a:spcAft>
        <a:buClrTx/>
        <a:buSzTx/>
        <a:buFontTx/>
        <a:buNone/>
        <a:tabLst/>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AE116B0B-D9C1-41B5-8137-47B5219BEC82}"/>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3" name="Text Placeholder 2">
            <a:extLst>
              <a:ext uri="{FF2B5EF4-FFF2-40B4-BE49-F238E27FC236}">
                <a16:creationId xmlns:a16="http://schemas.microsoft.com/office/drawing/2014/main" id="{2CECE5E8-2E6C-49FE-8F4C-5296609A20E2}"/>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Tree>
    <p:extLst>
      <p:ext uri="{BB962C8B-B14F-4D97-AF65-F5344CB8AC3E}">
        <p14:creationId xmlns:p14="http://schemas.microsoft.com/office/powerpoint/2010/main" val="2269859332"/>
      </p:ext>
    </p:extLst>
  </p:cSld>
  <p:clrMap bg1="lt1" tx1="dk1" bg2="lt2" tx2="dk2" accent1="accent1" accent2="accent2" accent3="accent3" accent4="accent4" accent5="accent5" accent6="accent6" hlink="hlink" folHlink="folHlink"/>
  <p:sldLayoutIdLst>
    <p:sldLayoutId id="2147483978" r:id="rId1"/>
    <p:sldLayoutId id="2147483979" r:id="rId2"/>
    <p:sldLayoutId id="2147483980" r:id="rId3"/>
    <p:sldLayoutId id="2147483981" r:id="rId4"/>
    <p:sldLayoutId id="2147483982" r:id="rId5"/>
    <p:sldLayoutId id="2147483983" r:id="rId6"/>
    <p:sldLayoutId id="2147483984" r:id="rId7"/>
    <p:sldLayoutId id="2147483985" r:id="rId8"/>
    <p:sldLayoutId id="2147483986" r:id="rId9"/>
    <p:sldLayoutId id="2147483987" r:id="rId10"/>
    <p:sldLayoutId id="2147483988" r:id="rId11"/>
    <p:sldLayoutId id="2147483989" r:id="rId12"/>
    <p:sldLayoutId id="2147483990" r:id="rId13"/>
    <p:sldLayoutId id="2147483991" r:id="rId14"/>
    <p:sldLayoutId id="2147483992" r:id="rId15"/>
    <p:sldLayoutId id="2147483993" r:id="rId16"/>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MH Logo" descr="Logo: McGraw-Hill Education"/>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0" y="0"/>
            <a:ext cx="762000" cy="762000"/>
          </a:xfrm>
          <a:prstGeom prst="rect">
            <a:avLst/>
          </a:prstGeom>
        </p:spPr>
      </p:pic>
      <p:pic>
        <p:nvPicPr>
          <p:cNvPr id="2" name="MH Tagline" descr="Tag line: Because learning changes everything™"/>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0" y="6257775"/>
            <a:ext cx="3371850" cy="476250"/>
          </a:xfrm>
          <a:prstGeom prst="rect">
            <a:avLst/>
          </a:prstGeom>
        </p:spPr>
      </p:pic>
    </p:spTree>
    <p:extLst>
      <p:ext uri="{BB962C8B-B14F-4D97-AF65-F5344CB8AC3E}">
        <p14:creationId xmlns:p14="http://schemas.microsoft.com/office/powerpoint/2010/main" val="1460950632"/>
      </p:ext>
    </p:extLst>
  </p:cSld>
  <p:clrMap bg1="lt1" tx1="dk1" bg2="lt2" tx2="dk2" accent1="accent1" accent2="accent2" accent3="accent3" accent4="accent4" accent5="accent5" accent6="accent6" hlink="hlink" folHlink="folHlink"/>
  <p:sldLayoutIdLst>
    <p:sldLayoutId id="2147483915" r:id="rId1"/>
    <p:sldLayoutId id="2147483916" r:id="rId2"/>
    <p:sldLayoutId id="2147483917" r:id="rId3"/>
    <p:sldLayoutId id="2147483918" r:id="rId4"/>
    <p:sldLayoutId id="2147483919" r:id="rId5"/>
    <p:sldLayoutId id="2147483920" r:id="rId6"/>
    <p:sldLayoutId id="2147483921" r:id="rId7"/>
    <p:sldLayoutId id="2147483966" r:id="rId8"/>
    <p:sldLayoutId id="2147483967" r:id="rId9"/>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Copyright" descr="©McGraw-Hill Education"/>
          <p:cNvSpPr txBox="1">
            <a:spLocks/>
          </p:cNvSpPr>
          <p:nvPr userDrawn="1"/>
        </p:nvSpPr>
        <p:spPr>
          <a:xfrm>
            <a:off x="0" y="6705600"/>
            <a:ext cx="1371600" cy="15240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l">
              <a:buNone/>
            </a:pPr>
            <a:r>
              <a:rPr lang="en-US" sz="3200" kern="1200" dirty="0">
                <a:solidFill>
                  <a:srgbClr val="6A6A6A"/>
                </a:solidFill>
                <a:effectLst/>
                <a:latin typeface="+mn-lt"/>
                <a:ea typeface="+mn-ea"/>
                <a:cs typeface="+mn-cs"/>
              </a:rPr>
              <a:t>©McGraw-Hill Education</a:t>
            </a:r>
          </a:p>
        </p:txBody>
      </p:sp>
    </p:spTree>
    <p:extLst>
      <p:ext uri="{BB962C8B-B14F-4D97-AF65-F5344CB8AC3E}">
        <p14:creationId xmlns:p14="http://schemas.microsoft.com/office/powerpoint/2010/main" val="1192571768"/>
      </p:ext>
    </p:extLst>
  </p:cSld>
  <p:clrMap bg1="lt1" tx1="dk1" bg2="lt2" tx2="dk2" accent1="accent1" accent2="accent2" accent3="accent3" accent4="accent4" accent5="accent5" accent6="accent6" hlink="hlink" folHlink="folHlink"/>
  <p:sldLayoutIdLst>
    <p:sldLayoutId id="2147483751" r:id="rId1"/>
    <p:sldLayoutId id="2147483976" r:id="rId2"/>
    <p:sldLayoutId id="2147483975" r:id="rId3"/>
    <p:sldLayoutId id="2147483974" r:id="rId4"/>
    <p:sldLayoutId id="2147483973" r:id="rId5"/>
    <p:sldLayoutId id="2147483972" r:id="rId6"/>
    <p:sldLayoutId id="2147483971" r:id="rId7"/>
    <p:sldLayoutId id="2147483970" r:id="rId8"/>
    <p:sldLayoutId id="2147483969" r:id="rId9"/>
    <p:sldLayoutId id="2147483968" r:id="rId10"/>
    <p:sldLayoutId id="2147483896" r:id="rId11"/>
    <p:sldLayoutId id="2147483965" r:id="rId12"/>
    <p:sldLayoutId id="2147483753" r:id="rId13"/>
    <p:sldLayoutId id="2147483908" r:id="rId14"/>
    <p:sldLayoutId id="2147483950" r:id="rId15"/>
    <p:sldLayoutId id="2147483757" r:id="rId16"/>
    <p:sldLayoutId id="2147483877" r:id="rId17"/>
    <p:sldLayoutId id="2147483761" r:id="rId18"/>
    <p:sldLayoutId id="2147483800" r:id="rId19"/>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Red Bar"/>
          <p:cNvSpPr/>
          <p:nvPr userDrawn="1"/>
        </p:nvSpPr>
        <p:spPr>
          <a:xfrm>
            <a:off x="0" y="6705600"/>
            <a:ext cx="9144000" cy="152400"/>
          </a:xfrm>
          <a:prstGeom prst="rect">
            <a:avLst/>
          </a:prstGeom>
          <a:solidFill>
            <a:srgbClr val="C30C2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2"/>
              </a:solidFill>
            </a:endParaRPr>
          </a:p>
        </p:txBody>
      </p:sp>
      <p:sp>
        <p:nvSpPr>
          <p:cNvPr id="10" name="Copyright" descr="©McGraw-Hill Education&#10;"/>
          <p:cNvSpPr txBox="1">
            <a:spLocks/>
          </p:cNvSpPr>
          <p:nvPr userDrawn="1"/>
        </p:nvSpPr>
        <p:spPr>
          <a:xfrm>
            <a:off x="0" y="6705600"/>
            <a:ext cx="1371600" cy="15240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l">
              <a:buNone/>
            </a:pPr>
            <a:r>
              <a:rPr lang="en-US" sz="3200" kern="1200" dirty="0">
                <a:solidFill>
                  <a:schemeClr val="bg1"/>
                </a:solidFill>
                <a:effectLst/>
                <a:latin typeface="+mn-lt"/>
                <a:ea typeface="+mn-ea"/>
                <a:cs typeface="+mn-cs"/>
              </a:rPr>
              <a:t>©McGraw-Hill Education</a:t>
            </a:r>
          </a:p>
        </p:txBody>
      </p:sp>
    </p:spTree>
    <p:extLst>
      <p:ext uri="{BB962C8B-B14F-4D97-AF65-F5344CB8AC3E}">
        <p14:creationId xmlns:p14="http://schemas.microsoft.com/office/powerpoint/2010/main" val="1283304046"/>
      </p:ext>
    </p:extLst>
  </p:cSld>
  <p:clrMap bg1="lt1" tx1="dk1" bg2="lt2" tx2="dk2" accent1="accent1" accent2="accent2" accent3="accent3" accent4="accent4" accent5="accent5" accent6="accent6" hlink="hlink" folHlink="folHlink"/>
  <p:sldLayoutIdLst>
    <p:sldLayoutId id="2147483951" r:id="rId1"/>
    <p:sldLayoutId id="2147483952" r:id="rId2"/>
    <p:sldLayoutId id="2147483964" r:id="rId3"/>
    <p:sldLayoutId id="2147483953" r:id="rId4"/>
    <p:sldLayoutId id="2147483954" r:id="rId5"/>
    <p:sldLayoutId id="2147483955" r:id="rId6"/>
    <p:sldLayoutId id="2147483956" r:id="rId7"/>
    <p:sldLayoutId id="2147483957" r:id="rId8"/>
    <p:sldLayoutId id="2147483958" r:id="rId9"/>
    <p:sldLayoutId id="2147483959" r:id="rId10"/>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Copyright" descr="©McGraw-Hill Education&#10;"/>
          <p:cNvSpPr txBox="1"/>
          <p:nvPr userDrawn="1"/>
        </p:nvSpPr>
        <p:spPr>
          <a:xfrm>
            <a:off x="0" y="6642556"/>
            <a:ext cx="1295400" cy="215444"/>
          </a:xfrm>
          <a:prstGeom prst="rect">
            <a:avLst/>
          </a:prstGeom>
          <a:noFill/>
        </p:spPr>
        <p:txBody>
          <a:bodyPr wrap="square" rtlCol="0">
            <a:spAutoFit/>
          </a:bodyPr>
          <a:lstStyle/>
          <a:p>
            <a:r>
              <a:rPr lang="en-US" sz="800" dirty="0">
                <a:solidFill>
                  <a:srgbClr val="6A6A6A"/>
                </a:solidFill>
              </a:rPr>
              <a:t>©McGraw-Hill Education</a:t>
            </a:r>
          </a:p>
        </p:txBody>
      </p:sp>
    </p:spTree>
    <p:extLst>
      <p:ext uri="{BB962C8B-B14F-4D97-AF65-F5344CB8AC3E}">
        <p14:creationId xmlns:p14="http://schemas.microsoft.com/office/powerpoint/2010/main" val="857642538"/>
      </p:ext>
    </p:extLst>
  </p:cSld>
  <p:clrMap bg1="lt1" tx1="dk1" bg2="lt2" tx2="dk2" accent1="accent1" accent2="accent2" accent3="accent3" accent4="accent4" accent5="accent5" accent6="accent6" hlink="hlink" folHlink="folHlink"/>
  <p:sldLayoutIdLst>
    <p:sldLayoutId id="2147483936" r:id="rId1"/>
    <p:sldLayoutId id="2147483937" r:id="rId2"/>
    <p:sldLayoutId id="2147483938" r:id="rId3"/>
    <p:sldLayoutId id="2147483939" r:id="rId4"/>
    <p:sldLayoutId id="2147483940" r:id="rId5"/>
    <p:sldLayoutId id="2147483941" r:id="rId6"/>
    <p:sldLayoutId id="2147483942" r:id="rId7"/>
  </p:sldLayoutIdLst>
  <p:txStyles>
    <p:titleStyle>
      <a:lvl1pPr algn="l" defTabSz="914400" rtl="0" eaLnBrk="1" latinLnBrk="0" hangingPunct="1">
        <a:spcBef>
          <a:spcPct val="0"/>
        </a:spcBef>
        <a:buNone/>
        <a:defRPr sz="3200" kern="1200">
          <a:solidFill>
            <a:schemeClr val="bg1"/>
          </a:solidFill>
          <a:latin typeface="Vectipede Rg" pitchFamily="18"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Vectipede Rg" pitchFamily="18"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Vectipede Rg" pitchFamily="18"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Vectipede Rg" pitchFamily="18"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Vectipede Rg" pitchFamily="18"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Vectipede Rg" pitchFamily="18"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Red bar"/>
          <p:cNvSpPr/>
          <p:nvPr userDrawn="1"/>
        </p:nvSpPr>
        <p:spPr>
          <a:xfrm>
            <a:off x="0" y="6629400"/>
            <a:ext cx="9144000" cy="228600"/>
          </a:xfrm>
          <a:prstGeom prst="rect">
            <a:avLst/>
          </a:prstGeom>
          <a:solidFill>
            <a:srgbClr val="C30C2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2"/>
              </a:solidFill>
            </a:endParaRPr>
          </a:p>
        </p:txBody>
      </p:sp>
      <p:sp>
        <p:nvSpPr>
          <p:cNvPr id="5" name="Copyright" descr="©McGraw-Hill Education."/>
          <p:cNvSpPr txBox="1"/>
          <p:nvPr userDrawn="1"/>
        </p:nvSpPr>
        <p:spPr>
          <a:xfrm>
            <a:off x="0" y="6629400"/>
            <a:ext cx="1828800" cy="215444"/>
          </a:xfrm>
          <a:prstGeom prst="rect">
            <a:avLst/>
          </a:prstGeom>
          <a:noFill/>
        </p:spPr>
        <p:txBody>
          <a:bodyPr wrap="square" rtlCol="0">
            <a:spAutoFit/>
          </a:bodyPr>
          <a:lstStyle/>
          <a:p>
            <a:r>
              <a:rPr lang="en-US" sz="800" dirty="0">
                <a:solidFill>
                  <a:schemeClr val="bg1"/>
                </a:solidFill>
              </a:rPr>
              <a:t>©McGraw-Hill Education</a:t>
            </a:r>
          </a:p>
        </p:txBody>
      </p:sp>
    </p:spTree>
    <p:extLst>
      <p:ext uri="{BB962C8B-B14F-4D97-AF65-F5344CB8AC3E}">
        <p14:creationId xmlns:p14="http://schemas.microsoft.com/office/powerpoint/2010/main" val="520106136"/>
      </p:ext>
    </p:extLst>
  </p:cSld>
  <p:clrMap bg1="lt1" tx1="dk1" bg2="lt2" tx2="dk2" accent1="accent1" accent2="accent2" accent3="accent3" accent4="accent4" accent5="accent5" accent6="accent6" hlink="hlink" folHlink="folHlink"/>
  <p:sldLayoutIdLst>
    <p:sldLayoutId id="2147483943" r:id="rId1"/>
    <p:sldLayoutId id="2147483944" r:id="rId2"/>
    <p:sldLayoutId id="2147483945" r:id="rId3"/>
    <p:sldLayoutId id="2147483946" r:id="rId4"/>
    <p:sldLayoutId id="2147483947" r:id="rId5"/>
    <p:sldLayoutId id="2147483948" r:id="rId6"/>
    <p:sldLayoutId id="2147483949" r:id="rId7"/>
  </p:sldLayoutIdLst>
  <p:txStyles>
    <p:titleStyle>
      <a:lvl1pPr algn="l" defTabSz="914400" rtl="0" eaLnBrk="1" latinLnBrk="0" hangingPunct="1">
        <a:spcBef>
          <a:spcPct val="0"/>
        </a:spcBef>
        <a:buNone/>
        <a:defRPr sz="3200" kern="1200">
          <a:solidFill>
            <a:schemeClr val="bg1"/>
          </a:solidFill>
          <a:latin typeface="Vectipede Rg" pitchFamily="18"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Vectipede Rg" pitchFamily="18"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Vectipede Rg" pitchFamily="18"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Vectipede Rg" pitchFamily="18"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Vectipede Rg" pitchFamily="18"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Vectipede Rg" pitchFamily="18"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Background"/>
          <p:cNvSpPr/>
          <p:nvPr userDrawn="1"/>
        </p:nvSpPr>
        <p:spPr>
          <a:xfrm>
            <a:off x="0" y="0"/>
            <a:ext cx="9144000" cy="6858000"/>
          </a:xfrm>
          <a:prstGeom prst="rect">
            <a:avLst/>
          </a:prstGeom>
          <a:solidFill>
            <a:srgbClr val="30707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0" name="MH BG Image"/>
          <p:cNvPicPr>
            <a:picLocks noChangeAspect="1"/>
          </p:cNvPicPr>
          <p:nvPr userDrawn="1"/>
        </p:nvPicPr>
        <p:blipFill rotWithShape="1">
          <a:blip r:embed="rId4" cstate="screen">
            <a:alphaModFix amt="25000"/>
            <a:extLst>
              <a:ext uri="{28A0092B-C50C-407E-A947-70E740481C1C}">
                <a14:useLocalDpi xmlns:a14="http://schemas.microsoft.com/office/drawing/2010/main"/>
              </a:ext>
            </a:extLst>
          </a:blip>
          <a:srcRect r="28644" b="27282"/>
          <a:stretch/>
        </p:blipFill>
        <p:spPr>
          <a:xfrm>
            <a:off x="461821" y="1943668"/>
            <a:ext cx="8682180" cy="4914333"/>
          </a:xfrm>
          <a:prstGeom prst="rect">
            <a:avLst/>
          </a:prstGeom>
        </p:spPr>
      </p:pic>
      <p:sp>
        <p:nvSpPr>
          <p:cNvPr id="8" name="Copyright" descr="©McGraw-Hill Education"/>
          <p:cNvSpPr txBox="1"/>
          <p:nvPr userDrawn="1"/>
        </p:nvSpPr>
        <p:spPr>
          <a:xfrm>
            <a:off x="0" y="6629400"/>
            <a:ext cx="1828800" cy="215444"/>
          </a:xfrm>
          <a:prstGeom prst="rect">
            <a:avLst/>
          </a:prstGeom>
          <a:noFill/>
        </p:spPr>
        <p:txBody>
          <a:bodyPr wrap="square" rtlCol="0">
            <a:spAutoFit/>
          </a:bodyPr>
          <a:lstStyle/>
          <a:p>
            <a:r>
              <a:rPr lang="en-US" sz="800" dirty="0">
                <a:solidFill>
                  <a:schemeClr val="bg1"/>
                </a:solidFill>
              </a:rPr>
              <a:t>©McGraw-Hill Education</a:t>
            </a:r>
          </a:p>
        </p:txBody>
      </p:sp>
    </p:spTree>
    <p:extLst>
      <p:ext uri="{BB962C8B-B14F-4D97-AF65-F5344CB8AC3E}">
        <p14:creationId xmlns:p14="http://schemas.microsoft.com/office/powerpoint/2010/main" val="263611861"/>
      </p:ext>
    </p:extLst>
  </p:cSld>
  <p:clrMap bg1="lt1" tx1="dk1" bg2="lt2" tx2="dk2" accent1="accent1" accent2="accent2" accent3="accent3" accent4="accent4" accent5="accent5" accent6="accent6" hlink="hlink" folHlink="folHlink"/>
  <p:sldLayoutIdLst>
    <p:sldLayoutId id="2147483677" r:id="rId1"/>
    <p:sldLayoutId id="2147483769" r:id="rId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Copyright" descr="©McGraw-Hill Education"/>
          <p:cNvSpPr txBox="1">
            <a:spLocks/>
          </p:cNvSpPr>
          <p:nvPr userDrawn="1"/>
        </p:nvSpPr>
        <p:spPr>
          <a:xfrm>
            <a:off x="0" y="6705600"/>
            <a:ext cx="1371600" cy="15240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l">
              <a:buNone/>
            </a:pPr>
            <a:r>
              <a:rPr lang="en-US" sz="3200" kern="1200" dirty="0">
                <a:solidFill>
                  <a:srgbClr val="6A6A6A"/>
                </a:solidFill>
                <a:effectLst/>
                <a:latin typeface="+mn-lt"/>
                <a:ea typeface="+mn-ea"/>
                <a:cs typeface="+mn-cs"/>
              </a:rPr>
              <a:t>©McGraw-Hill Education</a:t>
            </a:r>
          </a:p>
        </p:txBody>
      </p:sp>
    </p:spTree>
    <p:extLst>
      <p:ext uri="{BB962C8B-B14F-4D97-AF65-F5344CB8AC3E}">
        <p14:creationId xmlns:p14="http://schemas.microsoft.com/office/powerpoint/2010/main" val="782738187"/>
      </p:ext>
    </p:extLst>
  </p:cSld>
  <p:clrMap bg1="lt1" tx1="dk1" bg2="lt2" tx2="dk2" accent1="accent1" accent2="accent2" accent3="accent3" accent4="accent4" accent5="accent5" accent6="accent6" hlink="hlink" folHlink="folHlink"/>
  <p:sldLayoutIdLst>
    <p:sldLayoutId id="2147483902" r:id="rId1"/>
    <p:sldLayoutId id="2147483906" r:id="rId2"/>
    <p:sldLayoutId id="2147483755" r:id="rId3"/>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Red Bar"/>
          <p:cNvSpPr/>
          <p:nvPr userDrawn="1"/>
        </p:nvSpPr>
        <p:spPr>
          <a:xfrm>
            <a:off x="0" y="6705600"/>
            <a:ext cx="9144000" cy="152400"/>
          </a:xfrm>
          <a:prstGeom prst="rect">
            <a:avLst/>
          </a:prstGeom>
          <a:solidFill>
            <a:srgbClr val="C30C2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2"/>
              </a:solidFill>
            </a:endParaRPr>
          </a:p>
        </p:txBody>
      </p:sp>
      <p:sp>
        <p:nvSpPr>
          <p:cNvPr id="11" name="Copyright" descr="©McGraw-Hill Education"/>
          <p:cNvSpPr txBox="1">
            <a:spLocks/>
          </p:cNvSpPr>
          <p:nvPr userDrawn="1"/>
        </p:nvSpPr>
        <p:spPr>
          <a:xfrm>
            <a:off x="0" y="6705600"/>
            <a:ext cx="1371600" cy="15240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l">
              <a:buNone/>
            </a:pPr>
            <a:r>
              <a:rPr lang="en-US" sz="3200" kern="1200" dirty="0">
                <a:solidFill>
                  <a:schemeClr val="bg1"/>
                </a:solidFill>
                <a:effectLst/>
                <a:latin typeface="+mn-lt"/>
                <a:ea typeface="+mn-ea"/>
                <a:cs typeface="+mn-cs"/>
              </a:rPr>
              <a:t>©McGraw-Hill Education</a:t>
            </a:r>
          </a:p>
        </p:txBody>
      </p:sp>
    </p:spTree>
    <p:extLst>
      <p:ext uri="{BB962C8B-B14F-4D97-AF65-F5344CB8AC3E}">
        <p14:creationId xmlns:p14="http://schemas.microsoft.com/office/powerpoint/2010/main" val="2366522392"/>
      </p:ext>
    </p:extLst>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5.xml"/></Relationships>
</file>

<file path=ppt/slides/_rels/slide2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8.xml"/><Relationship Id="rId1" Type="http://schemas.openxmlformats.org/officeDocument/2006/relationships/slideLayout" Target="../slideLayouts/slideLayout20.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0.xml"/><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4.xml"/><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6.xml"/><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7.xml"/><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8.xml"/><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0.xml"/><Relationship Id="rId1" Type="http://schemas.openxmlformats.org/officeDocument/2006/relationships/slideLayout" Target="../slideLayouts/slideLayout1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7.xml"/></Relationships>
</file>

<file path=ppt/slides/_rels/slide3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2.xml"/><Relationship Id="rId1" Type="http://schemas.openxmlformats.org/officeDocument/2006/relationships/slideLayout" Target="../slideLayouts/slideLayout17.xml"/></Relationships>
</file>

<file path=ppt/slides/_rels/slide3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3.xml"/><Relationship Id="rId1" Type="http://schemas.openxmlformats.org/officeDocument/2006/relationships/slideLayout" Target="../slideLayouts/slideLayout1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7.xml"/></Relationships>
</file>

<file path=ppt/slides/_rels/slide3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5.xml"/><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6.xml"/><Relationship Id="rId1" Type="http://schemas.openxmlformats.org/officeDocument/2006/relationships/slideLayout" Target="../slideLayouts/slideLayout17.xml"/></Relationships>
</file>

<file path=ppt/slides/_rels/slide4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7.xml"/><Relationship Id="rId1" Type="http://schemas.openxmlformats.org/officeDocument/2006/relationships/slideLayout" Target="../slideLayouts/slideLayout18.xml"/></Relationships>
</file>

<file path=ppt/slides/_rels/slide4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8.xml"/><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7151DAB6-A9A3-4B77-9AEC-9E0AC062678C}"/>
              </a:ext>
            </a:extLst>
          </p:cNvPr>
          <p:cNvSpPr>
            <a:spLocks noGrp="1"/>
          </p:cNvSpPr>
          <p:nvPr>
            <p:ph type="title"/>
          </p:nvPr>
        </p:nvSpPr>
        <p:spPr>
          <a:xfrm>
            <a:off x="701264" y="2133603"/>
            <a:ext cx="3181350" cy="1325563"/>
          </a:xfrm>
          <a:prstGeom prst="rect">
            <a:avLst/>
          </a:prstGeom>
        </p:spPr>
        <p:txBody>
          <a:bodyPr/>
          <a:lstStyle/>
          <a:p>
            <a:pPr lvl="0" defTabSz="914400">
              <a:spcBef>
                <a:spcPts val="0"/>
              </a:spcBef>
              <a:defRPr/>
            </a:pPr>
            <a:r>
              <a:rPr lang="en-US" altLang="en-US" sz="3600" b="1" kern="0" dirty="0">
                <a:solidFill>
                  <a:srgbClr val="000000"/>
                </a:solidFill>
                <a:ea typeface="+mn-ea"/>
                <a:cs typeface="Lucida Sans Unicode" panose="020B0602030504020204" pitchFamily="34" charset="0"/>
              </a:rPr>
              <a:t>Chapter 18 Lecture Outline</a:t>
            </a:r>
          </a:p>
        </p:txBody>
      </p:sp>
      <p:sp>
        <p:nvSpPr>
          <p:cNvPr id="7" name="Content Placeholder 3">
            <a:extLst>
              <a:ext uri="{FF2B5EF4-FFF2-40B4-BE49-F238E27FC236}">
                <a16:creationId xmlns:a16="http://schemas.microsoft.com/office/drawing/2014/main" id="{2C364A3E-8145-451D-90EE-64E1DA5FAE02}"/>
              </a:ext>
            </a:extLst>
          </p:cNvPr>
          <p:cNvSpPr>
            <a:spLocks noGrp="1"/>
          </p:cNvSpPr>
          <p:nvPr>
            <p:ph sz="quarter" idx="10"/>
          </p:nvPr>
        </p:nvSpPr>
        <p:spPr>
          <a:xfrm>
            <a:off x="0" y="3654139"/>
            <a:ext cx="4572000" cy="435429"/>
          </a:xfrm>
          <a:prstGeom prst="rect">
            <a:avLst/>
          </a:prstGeom>
        </p:spPr>
        <p:txBody>
          <a:bodyPr/>
          <a:lstStyle/>
          <a:p>
            <a:pPr marL="0" lvl="0" indent="0" algn="ctr" defTabSz="914400">
              <a:spcBef>
                <a:spcPct val="50000"/>
              </a:spcBef>
              <a:buNone/>
              <a:defRPr/>
            </a:pPr>
            <a:r>
              <a:rPr lang="en-US" altLang="en-US" sz="1100" b="1" kern="0" dirty="0">
                <a:solidFill>
                  <a:srgbClr val="000000"/>
                </a:solidFill>
                <a:cs typeface="Lucida Sans Unicode" panose="020B0602030504020204" pitchFamily="34" charset="0"/>
              </a:rPr>
              <a:t>See separate PowerPoint slides for all figures and tables pre-inserted into PowerPoint without notes.</a:t>
            </a:r>
          </a:p>
        </p:txBody>
      </p:sp>
      <p:pic>
        <p:nvPicPr>
          <p:cNvPr id="6" name="Picture 5" descr="Book cover imag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0" y="609600"/>
            <a:ext cx="4572000" cy="5715000"/>
          </a:xfrm>
          <a:prstGeom prst="rect">
            <a:avLst/>
          </a:prstGeom>
        </p:spPr>
      </p:pic>
    </p:spTree>
    <p:extLst>
      <p:ext uri="{BB962C8B-B14F-4D97-AF65-F5344CB8AC3E}">
        <p14:creationId xmlns:p14="http://schemas.microsoft.com/office/powerpoint/2010/main" val="413023225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5677FA1-759F-4726-BC0E-51131BF70A25}"/>
              </a:ext>
            </a:extLst>
          </p:cNvPr>
          <p:cNvSpPr>
            <a:spLocks noGrp="1"/>
          </p:cNvSpPr>
          <p:nvPr>
            <p:ph type="title"/>
          </p:nvPr>
        </p:nvSpPr>
        <p:spPr>
          <a:xfrm>
            <a:off x="737836" y="228600"/>
            <a:ext cx="8277944" cy="609600"/>
          </a:xfrm>
        </p:spPr>
        <p:txBody>
          <a:bodyPr/>
          <a:lstStyle/>
          <a:p>
            <a:r>
              <a:rPr lang="en-US" altLang="en-US" b="1" dirty="0">
                <a:solidFill>
                  <a:prstClr val="black"/>
                </a:solidFill>
              </a:rPr>
              <a:t>Vaccines and Immunization Procedures (4)</a:t>
            </a:r>
            <a:endParaRPr lang="en-US" dirty="0"/>
          </a:p>
        </p:txBody>
      </p:sp>
      <p:sp>
        <p:nvSpPr>
          <p:cNvPr id="2" name="Content Placeholder 1"/>
          <p:cNvSpPr>
            <a:spLocks noGrp="1"/>
          </p:cNvSpPr>
          <p:nvPr>
            <p:ph idx="1"/>
          </p:nvPr>
        </p:nvSpPr>
        <p:spPr>
          <a:xfrm>
            <a:off x="803565" y="990600"/>
            <a:ext cx="7813964" cy="5313218"/>
          </a:xfrm>
        </p:spPr>
        <p:txBody>
          <a:bodyPr/>
          <a:lstStyle/>
          <a:p>
            <a:pPr>
              <a:spcAft>
                <a:spcPts val="1500"/>
              </a:spcAft>
            </a:pPr>
            <a:r>
              <a:rPr lang="en-US" altLang="en-US" dirty="0"/>
              <a:t>Types of inactivated vaccines</a:t>
            </a:r>
          </a:p>
          <a:p>
            <a:pPr marL="285750" lvl="1">
              <a:spcBef>
                <a:spcPts val="0"/>
              </a:spcBef>
            </a:pPr>
            <a:r>
              <a:rPr lang="en-US" altLang="en-US" dirty="0"/>
              <a:t>Inactivated whole agent vaccines: contain killed microorganisms or inactivated viruses</a:t>
            </a:r>
          </a:p>
          <a:p>
            <a:pPr marL="512763" lvl="2">
              <a:tabLst>
                <a:tab pos="512763" algn="l"/>
              </a:tabLst>
            </a:pPr>
            <a:r>
              <a:rPr lang="en-US" altLang="en-US" dirty="0"/>
              <a:t>Treated with formalin or other chemical that does not significantly change surface epitopes</a:t>
            </a:r>
          </a:p>
          <a:p>
            <a:pPr marL="512763" lvl="2">
              <a:tabLst>
                <a:tab pos="512763" algn="l"/>
              </a:tabLst>
            </a:pPr>
            <a:r>
              <a:rPr lang="en-US" altLang="en-US" dirty="0"/>
              <a:t>Includes influenza, rabies, hepatitis A</a:t>
            </a:r>
          </a:p>
          <a:p>
            <a:pPr marL="285750" lvl="1"/>
            <a:r>
              <a:rPr lang="en-US" altLang="en-US" dirty="0"/>
              <a:t>Toxoid vaccines: toxins treated to destroy toxic part, retain antigenic epitopes</a:t>
            </a:r>
          </a:p>
          <a:p>
            <a:pPr marL="512763" lvl="2">
              <a:tabLst>
                <a:tab pos="512763" algn="l"/>
              </a:tabLst>
            </a:pPr>
            <a:r>
              <a:rPr lang="en-US" altLang="en-US" dirty="0"/>
              <a:t>Includes diphtheria, tetanus</a:t>
            </a:r>
          </a:p>
          <a:p>
            <a:pPr marL="285750" lvl="1"/>
            <a:r>
              <a:rPr lang="en-US" altLang="en-US" dirty="0"/>
              <a:t>Subunit vaccines: consist of key protein antigens or antigenic fragments from pathogen</a:t>
            </a:r>
          </a:p>
          <a:p>
            <a:pPr marL="512763" lvl="2">
              <a:tabLst>
                <a:tab pos="512763" algn="l"/>
              </a:tabLst>
            </a:pPr>
            <a:r>
              <a:rPr lang="en-US" altLang="en-US" dirty="0"/>
              <a:t>Avoids cell parts that may cause side effects</a:t>
            </a:r>
          </a:p>
          <a:p>
            <a:pPr marL="512763" lvl="2">
              <a:tabLst>
                <a:tab pos="512763" algn="l"/>
              </a:tabLst>
            </a:pPr>
            <a:r>
              <a:rPr lang="en-US" altLang="en-US" dirty="0"/>
              <a:t>For example, acellular pertussis (aP) vaccine</a:t>
            </a:r>
          </a:p>
        </p:txBody>
      </p:sp>
    </p:spTree>
    <p:extLst>
      <p:ext uri="{BB962C8B-B14F-4D97-AF65-F5344CB8AC3E}">
        <p14:creationId xmlns:p14="http://schemas.microsoft.com/office/powerpoint/2010/main" val="2732900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400AABF-B2EA-4103-8E28-0C0825E84ED1}"/>
              </a:ext>
            </a:extLst>
          </p:cNvPr>
          <p:cNvSpPr>
            <a:spLocks noGrp="1"/>
          </p:cNvSpPr>
          <p:nvPr>
            <p:ph type="title"/>
          </p:nvPr>
        </p:nvSpPr>
        <p:spPr>
          <a:xfrm>
            <a:off x="737833" y="228600"/>
            <a:ext cx="8277944" cy="609600"/>
          </a:xfrm>
        </p:spPr>
        <p:txBody>
          <a:bodyPr/>
          <a:lstStyle/>
          <a:p>
            <a:r>
              <a:rPr lang="en-US" altLang="en-US" b="1" dirty="0">
                <a:solidFill>
                  <a:prstClr val="black"/>
                </a:solidFill>
              </a:rPr>
              <a:t>Vaccines and Immunization Procedures (5)</a:t>
            </a:r>
            <a:endParaRPr lang="en-US" dirty="0"/>
          </a:p>
        </p:txBody>
      </p:sp>
      <p:sp>
        <p:nvSpPr>
          <p:cNvPr id="2" name="Content Placeholder 1"/>
          <p:cNvSpPr>
            <a:spLocks noGrp="1"/>
          </p:cNvSpPr>
          <p:nvPr>
            <p:ph idx="1"/>
          </p:nvPr>
        </p:nvSpPr>
        <p:spPr>
          <a:xfrm>
            <a:off x="803569" y="990600"/>
            <a:ext cx="7543800" cy="4939145"/>
          </a:xfrm>
        </p:spPr>
        <p:txBody>
          <a:bodyPr/>
          <a:lstStyle/>
          <a:p>
            <a:pPr>
              <a:spcBef>
                <a:spcPts val="0"/>
              </a:spcBef>
              <a:spcAft>
                <a:spcPts val="1500"/>
              </a:spcAft>
            </a:pPr>
            <a:r>
              <a:rPr lang="en-US" altLang="en-US" dirty="0"/>
              <a:t>Types of inactivated vaccines</a:t>
            </a:r>
          </a:p>
          <a:p>
            <a:pPr marL="285750" lvl="1">
              <a:spcBef>
                <a:spcPts val="0"/>
              </a:spcBef>
            </a:pPr>
            <a:r>
              <a:rPr lang="en-US" altLang="en-US" dirty="0"/>
              <a:t>Recombinant subunit vaccines: subunit vaccines produced using genetically engineered microorganisms</a:t>
            </a:r>
          </a:p>
          <a:p>
            <a:pPr marL="512763" lvl="2"/>
            <a:r>
              <a:rPr lang="en-US" altLang="en-US" dirty="0"/>
              <a:t>For example, hepatitis B virus; yeast cells produce part of viral protein coat</a:t>
            </a:r>
          </a:p>
          <a:p>
            <a:pPr marL="285750" lvl="1"/>
            <a:r>
              <a:rPr lang="en-US" altLang="en-US" dirty="0"/>
              <a:t>VLP (virus-like particle) vaccines: empty capsids produced by genetically engineered organisms</a:t>
            </a:r>
          </a:p>
          <a:p>
            <a:pPr marL="512763" lvl="2"/>
            <a:r>
              <a:rPr lang="en-US" altLang="en-US" dirty="0"/>
              <a:t>For example, human papillomavirus (HPV)</a:t>
            </a:r>
          </a:p>
          <a:p>
            <a:pPr marL="285750" lvl="1"/>
            <a:r>
              <a:rPr lang="en-US" altLang="en-US" dirty="0"/>
              <a:t>Polysaccharide vaccines: contain polysaccharides from capsules</a:t>
            </a:r>
          </a:p>
          <a:p>
            <a:pPr marL="512763" lvl="2"/>
            <a:r>
              <a:rPr lang="en-US" altLang="en-US" dirty="0"/>
              <a:t>Not effective in young children; polysaccharides are</a:t>
            </a:r>
            <a:br>
              <a:rPr lang="en-US" altLang="en-US" dirty="0"/>
            </a:br>
            <a:r>
              <a:rPr lang="en-US" altLang="en-US" dirty="0"/>
              <a:t>T-independent antigens, which elicit poor response</a:t>
            </a:r>
          </a:p>
          <a:p>
            <a:pPr marL="512763" lvl="2"/>
            <a:r>
              <a:rPr lang="en-US" altLang="en-US" dirty="0"/>
              <a:t>For example, pneumococcal vaccine for adults</a:t>
            </a:r>
          </a:p>
        </p:txBody>
      </p:sp>
    </p:spTree>
    <p:extLst>
      <p:ext uri="{BB962C8B-B14F-4D97-AF65-F5344CB8AC3E}">
        <p14:creationId xmlns:p14="http://schemas.microsoft.com/office/powerpoint/2010/main" val="203055205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68481CF-3ACD-4E7E-8155-73EBBA170F0C}"/>
              </a:ext>
            </a:extLst>
          </p:cNvPr>
          <p:cNvSpPr>
            <a:spLocks noGrp="1"/>
          </p:cNvSpPr>
          <p:nvPr>
            <p:ph type="title"/>
          </p:nvPr>
        </p:nvSpPr>
        <p:spPr>
          <a:xfrm>
            <a:off x="696445" y="228600"/>
            <a:ext cx="8360723" cy="609600"/>
          </a:xfrm>
        </p:spPr>
        <p:txBody>
          <a:bodyPr/>
          <a:lstStyle/>
          <a:p>
            <a:r>
              <a:rPr lang="en-US" altLang="en-US" b="1" dirty="0">
                <a:solidFill>
                  <a:prstClr val="black"/>
                </a:solidFill>
              </a:rPr>
              <a:t>Vaccines and Immunization Procedures (6)</a:t>
            </a:r>
            <a:endParaRPr lang="en-US" dirty="0"/>
          </a:p>
        </p:txBody>
      </p:sp>
      <p:sp>
        <p:nvSpPr>
          <p:cNvPr id="2" name="Content Placeholder 1"/>
          <p:cNvSpPr>
            <a:spLocks noGrp="1"/>
          </p:cNvSpPr>
          <p:nvPr>
            <p:ph idx="1"/>
          </p:nvPr>
        </p:nvSpPr>
        <p:spPr>
          <a:xfrm>
            <a:off x="803567" y="990600"/>
            <a:ext cx="7620000" cy="4495800"/>
          </a:xfrm>
        </p:spPr>
        <p:txBody>
          <a:bodyPr/>
          <a:lstStyle/>
          <a:p>
            <a:pPr>
              <a:spcAft>
                <a:spcPts val="1500"/>
              </a:spcAft>
            </a:pPr>
            <a:r>
              <a:rPr lang="en-US" altLang="en-US" dirty="0"/>
              <a:t>Types of inactivated vaccines</a:t>
            </a:r>
          </a:p>
          <a:p>
            <a:pPr marL="285750" lvl="1">
              <a:spcBef>
                <a:spcPts val="0"/>
              </a:spcBef>
            </a:pPr>
            <a:r>
              <a:rPr lang="en-US" altLang="en-US" dirty="0"/>
              <a:t>Conjugate vaccines: polysaccharides linked to proteins</a:t>
            </a:r>
          </a:p>
          <a:p>
            <a:pPr marL="512763" lvl="2"/>
            <a:r>
              <a:rPr lang="en-US" altLang="en-US" dirty="0"/>
              <a:t>Converts polysaccharides into T-dependent antigens</a:t>
            </a:r>
          </a:p>
          <a:p>
            <a:pPr marL="512763" lvl="2"/>
            <a:r>
              <a:rPr lang="en-US" altLang="en-US" dirty="0"/>
              <a:t>For example </a:t>
            </a:r>
            <a:r>
              <a:rPr lang="en-US" altLang="en-US" i="1" dirty="0"/>
              <a:t>Haemophilus influenzae</a:t>
            </a:r>
            <a:r>
              <a:rPr lang="en-US" altLang="en-US" dirty="0"/>
              <a:t> type b (Hib) has nearly eliminated Hib meningitis in children; </a:t>
            </a:r>
            <a:r>
              <a:rPr lang="en-US" altLang="en-US" i="1" dirty="0"/>
              <a:t>Streptococcus pneumoniae</a:t>
            </a:r>
            <a:r>
              <a:rPr lang="en-US" altLang="en-US" dirty="0"/>
              <a:t> vaccine promises to do the same for a variety of infections</a:t>
            </a:r>
          </a:p>
          <a:p>
            <a:pPr marL="285750" lvl="1"/>
            <a:r>
              <a:rPr lang="en-US" altLang="en-US" u="sng" dirty="0"/>
              <a:t>Nucleic acid-based vaccines</a:t>
            </a:r>
            <a:r>
              <a:rPr lang="en-US" altLang="en-US" dirty="0"/>
              <a:t>: promising research underway</a:t>
            </a:r>
          </a:p>
          <a:p>
            <a:pPr marL="512763" lvl="2"/>
            <a:r>
              <a:rPr lang="en-US" altLang="en-US" dirty="0"/>
              <a:t>Segments of naked DNA or RNA from infectious agent</a:t>
            </a:r>
          </a:p>
          <a:p>
            <a:pPr marL="512763" lvl="2"/>
            <a:r>
              <a:rPr lang="en-US" altLang="en-US" dirty="0"/>
              <a:t>Some cells express genes for a short period after injection</a:t>
            </a:r>
          </a:p>
          <a:p>
            <a:pPr marL="512763" lvl="2"/>
            <a:r>
              <a:rPr lang="en-US" altLang="en-US" dirty="0"/>
              <a:t>Induce immune response</a:t>
            </a:r>
          </a:p>
        </p:txBody>
      </p:sp>
    </p:spTree>
    <p:extLst>
      <p:ext uri="{BB962C8B-B14F-4D97-AF65-F5344CB8AC3E}">
        <p14:creationId xmlns:p14="http://schemas.microsoft.com/office/powerpoint/2010/main" val="34515165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FC9C3B7-ED57-474E-8CA8-0AF89529F23E}"/>
              </a:ext>
            </a:extLst>
          </p:cNvPr>
          <p:cNvSpPr>
            <a:spLocks noGrp="1"/>
          </p:cNvSpPr>
          <p:nvPr>
            <p:ph type="title"/>
          </p:nvPr>
        </p:nvSpPr>
        <p:spPr>
          <a:xfrm>
            <a:off x="737832" y="228600"/>
            <a:ext cx="8277944" cy="609600"/>
          </a:xfrm>
        </p:spPr>
        <p:txBody>
          <a:bodyPr/>
          <a:lstStyle/>
          <a:p>
            <a:r>
              <a:rPr lang="en-US" altLang="en-US" b="1" dirty="0">
                <a:solidFill>
                  <a:prstClr val="black"/>
                </a:solidFill>
              </a:rPr>
              <a:t>Vaccines and Immunization Procedures (7)</a:t>
            </a:r>
            <a:endParaRPr lang="en-US" dirty="0"/>
          </a:p>
        </p:txBody>
      </p:sp>
      <p:sp>
        <p:nvSpPr>
          <p:cNvPr id="2" name="Content Placeholder 1"/>
          <p:cNvSpPr>
            <a:spLocks noGrp="1"/>
          </p:cNvSpPr>
          <p:nvPr>
            <p:ph idx="1"/>
          </p:nvPr>
        </p:nvSpPr>
        <p:spPr>
          <a:xfrm>
            <a:off x="803567" y="990600"/>
            <a:ext cx="7716982" cy="4994564"/>
          </a:xfrm>
        </p:spPr>
        <p:txBody>
          <a:bodyPr/>
          <a:lstStyle/>
          <a:p>
            <a:pPr>
              <a:spcAft>
                <a:spcPts val="1500"/>
              </a:spcAft>
            </a:pPr>
            <a:r>
              <a:rPr lang="en-US" altLang="en-US" dirty="0"/>
              <a:t>The Importance of Vaccines</a:t>
            </a:r>
          </a:p>
          <a:p>
            <a:pPr marL="285750" lvl="1">
              <a:spcBef>
                <a:spcPts val="0"/>
              </a:spcBef>
            </a:pPr>
            <a:r>
              <a:rPr lang="en-US" altLang="en-US" dirty="0"/>
              <a:t>Benefits greatly outweigh very slight risk</a:t>
            </a:r>
          </a:p>
          <a:p>
            <a:pPr marL="512763" lvl="2"/>
            <a:r>
              <a:rPr lang="en-US" altLang="en-US" dirty="0"/>
              <a:t>Child with measles has 1:2,000 chance of serious brain inflammation versus 1:1,000,000 chance from vaccine</a:t>
            </a:r>
          </a:p>
          <a:p>
            <a:pPr marL="285750" lvl="1"/>
            <a:r>
              <a:rPr lang="en-US" altLang="en-US" dirty="0"/>
              <a:t>Prior to vaccinations, numerous deaths, disabilities</a:t>
            </a:r>
          </a:p>
          <a:p>
            <a:pPr marL="285750" lvl="1"/>
            <a:r>
              <a:rPr lang="en-US" altLang="en-US" dirty="0"/>
              <a:t>Many still become ill or die from preventable diseases</a:t>
            </a:r>
          </a:p>
          <a:p>
            <a:pPr marL="512763" lvl="2"/>
            <a:r>
              <a:rPr lang="en-US" altLang="en-US" dirty="0"/>
              <a:t>Some parents refuse to vaccinate children, fear harm</a:t>
            </a:r>
          </a:p>
          <a:p>
            <a:pPr marL="747713" lvl="3"/>
            <a:r>
              <a:rPr lang="en-US" altLang="en-US" dirty="0"/>
              <a:t>No evidence of link between vaccines and autism</a:t>
            </a:r>
          </a:p>
          <a:p>
            <a:pPr marL="512763" lvl="2"/>
            <a:r>
              <a:rPr lang="en-US" altLang="en-US" dirty="0"/>
              <a:t>Vaccines have become victims of their own success</a:t>
            </a:r>
          </a:p>
          <a:p>
            <a:pPr marL="747713" lvl="3"/>
            <a:r>
              <a:rPr lang="en-US" altLang="en-US" dirty="0"/>
              <a:t>People no longer see how serious these diseases are</a:t>
            </a:r>
          </a:p>
          <a:p>
            <a:pPr marL="747713" lvl="3"/>
            <a:r>
              <a:rPr lang="en-US" altLang="en-US" dirty="0"/>
              <a:t>Reports of adverse effects of vaccine lead some to falsely believe that the risk of vaccination is greater than the risk of diseases</a:t>
            </a:r>
          </a:p>
        </p:txBody>
      </p:sp>
    </p:spTree>
    <p:extLst>
      <p:ext uri="{BB962C8B-B14F-4D97-AF65-F5344CB8AC3E}">
        <p14:creationId xmlns:p14="http://schemas.microsoft.com/office/powerpoint/2010/main" val="262336948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7F359B63-E9D3-41E8-8DFF-EB1F83E29C67}"/>
              </a:ext>
            </a:extLst>
          </p:cNvPr>
          <p:cNvSpPr>
            <a:spLocks noGrp="1"/>
          </p:cNvSpPr>
          <p:nvPr>
            <p:ph type="title"/>
          </p:nvPr>
        </p:nvSpPr>
        <p:spPr>
          <a:xfrm>
            <a:off x="737833" y="228600"/>
            <a:ext cx="8277944" cy="609600"/>
          </a:xfrm>
        </p:spPr>
        <p:txBody>
          <a:bodyPr/>
          <a:lstStyle/>
          <a:p>
            <a:r>
              <a:rPr lang="en-US" altLang="en-US" b="1" dirty="0">
                <a:solidFill>
                  <a:prstClr val="black"/>
                </a:solidFill>
              </a:rPr>
              <a:t>Vaccines and Immunization Procedures (8)</a:t>
            </a:r>
            <a:endParaRPr lang="en-US" dirty="0"/>
          </a:p>
        </p:txBody>
      </p:sp>
      <p:sp>
        <p:nvSpPr>
          <p:cNvPr id="2" name="Content Placeholder 1"/>
          <p:cNvSpPr>
            <a:spLocks noGrp="1"/>
          </p:cNvSpPr>
          <p:nvPr>
            <p:ph idx="1"/>
          </p:nvPr>
        </p:nvSpPr>
        <p:spPr>
          <a:xfrm>
            <a:off x="803567" y="990600"/>
            <a:ext cx="6172200" cy="1433945"/>
          </a:xfrm>
        </p:spPr>
        <p:txBody>
          <a:bodyPr/>
          <a:lstStyle/>
          <a:p>
            <a:pPr>
              <a:spcBef>
                <a:spcPts val="0"/>
              </a:spcBef>
              <a:spcAft>
                <a:spcPts val="1500"/>
              </a:spcAft>
            </a:pPr>
            <a:r>
              <a:rPr lang="en-US" altLang="en-US" dirty="0"/>
              <a:t>The Importance of Vaccines</a:t>
            </a:r>
          </a:p>
          <a:p>
            <a:pPr marL="285750" lvl="1">
              <a:spcBef>
                <a:spcPts val="0"/>
              </a:spcBef>
            </a:pPr>
            <a:r>
              <a:rPr lang="en-US" altLang="en-US" dirty="0"/>
              <a:t>Vaccination dramatically reduces incidence of diseases</a:t>
            </a:r>
          </a:p>
          <a:p>
            <a:pPr marL="285750" lvl="1"/>
            <a:r>
              <a:rPr lang="en-US" altLang="en-US" dirty="0"/>
              <a:t>Drops in immunization rates lead to disease outbreaks</a:t>
            </a:r>
          </a:p>
        </p:txBody>
      </p:sp>
      <p:graphicFrame>
        <p:nvGraphicFramePr>
          <p:cNvPr id="13" name="Table Placeholder 12">
            <a:extLst>
              <a:ext uri="{FF2B5EF4-FFF2-40B4-BE49-F238E27FC236}">
                <a16:creationId xmlns:a16="http://schemas.microsoft.com/office/drawing/2014/main" id="{3E376BC2-2EA7-4E02-9FA6-6681C303F09D}"/>
              </a:ext>
            </a:extLst>
          </p:cNvPr>
          <p:cNvGraphicFramePr>
            <a:graphicFrameLocks noGrp="1"/>
          </p:cNvGraphicFramePr>
          <p:nvPr>
            <p:ph type="tbl" sz="quarter" idx="19"/>
            <p:extLst>
              <p:ext uri="{D42A27DB-BD31-4B8C-83A1-F6EECF244321}">
                <p14:modId xmlns:p14="http://schemas.microsoft.com/office/powerpoint/2010/main" val="1157087111"/>
              </p:ext>
            </p:extLst>
          </p:nvPr>
        </p:nvGraphicFramePr>
        <p:xfrm>
          <a:off x="685800" y="2564246"/>
          <a:ext cx="7543800" cy="3535680"/>
        </p:xfrm>
        <a:graphic>
          <a:graphicData uri="http://schemas.openxmlformats.org/drawingml/2006/table">
            <a:tbl>
              <a:tblPr firstRow="1" bandRow="1">
                <a:tableStyleId>{5940675A-B579-460E-94D1-54222C63F5DA}</a:tableStyleId>
              </a:tblPr>
              <a:tblGrid>
                <a:gridCol w="2514600">
                  <a:extLst>
                    <a:ext uri="{9D8B030D-6E8A-4147-A177-3AD203B41FA5}">
                      <a16:colId xmlns:a16="http://schemas.microsoft.com/office/drawing/2014/main" val="422492020"/>
                    </a:ext>
                  </a:extLst>
                </a:gridCol>
                <a:gridCol w="2514600">
                  <a:extLst>
                    <a:ext uri="{9D8B030D-6E8A-4147-A177-3AD203B41FA5}">
                      <a16:colId xmlns:a16="http://schemas.microsoft.com/office/drawing/2014/main" val="1599403825"/>
                    </a:ext>
                  </a:extLst>
                </a:gridCol>
                <a:gridCol w="2514600">
                  <a:extLst>
                    <a:ext uri="{9D8B030D-6E8A-4147-A177-3AD203B41FA5}">
                      <a16:colId xmlns:a16="http://schemas.microsoft.com/office/drawing/2014/main" val="1331478851"/>
                    </a:ext>
                  </a:extLst>
                </a:gridCol>
              </a:tblGrid>
              <a:tr h="417897">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chemeClr val="tx1"/>
                          </a:solidFill>
                          <a:effectLst/>
                          <a:uLnTx/>
                          <a:uFillTx/>
                          <a:latin typeface="+mn-lt"/>
                          <a:ea typeface="+mn-ea"/>
                          <a:cs typeface="+mn-cs"/>
                        </a:rPr>
                        <a:t>Disease</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chemeClr val="tx1"/>
                          </a:solidFill>
                          <a:effectLst/>
                          <a:uLnTx/>
                          <a:uFillTx/>
                          <a:latin typeface="+mn-lt"/>
                          <a:ea typeface="+mn-ea"/>
                          <a:cs typeface="+mn-cs"/>
                        </a:rPr>
                        <a:t>Cases per Year Before Immunization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chemeClr val="tx1"/>
                          </a:solidFill>
                          <a:effectLst/>
                          <a:uLnTx/>
                          <a:uFillTx/>
                          <a:latin typeface="+mn-lt"/>
                          <a:ea typeface="+mn-ea"/>
                          <a:cs typeface="+mn-cs"/>
                        </a:rPr>
                        <a:t>Decrease After Immunization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48381720"/>
                  </a:ext>
                </a:extLst>
              </a:tr>
              <a:tr h="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mn-lt"/>
                          <a:ea typeface="+mn-ea"/>
                          <a:cs typeface="+mn-cs"/>
                        </a:rPr>
                        <a:t>Diphtheria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mn-lt"/>
                          <a:ea typeface="+mn-ea"/>
                          <a:cs typeface="+mn-cs"/>
                        </a:rPr>
                        <a:t>175,885 (1920 to 1922)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mn-lt"/>
                          <a:ea typeface="+mn-ea"/>
                          <a:cs typeface="+mn-cs"/>
                        </a:rPr>
                        <a:t>Nearly 100%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6172207"/>
                  </a:ext>
                </a:extLst>
              </a:tr>
              <a:tr h="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prstClr val="black"/>
                          </a:solidFill>
                          <a:effectLst/>
                          <a:uLnTx/>
                          <a:uFillTx/>
                          <a:latin typeface="+mn-lt"/>
                          <a:ea typeface="+mn-ea"/>
                          <a:cs typeface="+mn-cs"/>
                        </a:rPr>
                        <a:t>Haemophilus influenzae </a:t>
                      </a:r>
                      <a:r>
                        <a:rPr kumimoji="0" lang="en-US" sz="1400" b="0" i="0" u="none" strike="noStrike" kern="1200" cap="none" spc="0" normalizeH="0" baseline="0" noProof="0" dirty="0">
                          <a:ln>
                            <a:noFill/>
                          </a:ln>
                          <a:solidFill>
                            <a:prstClr val="black"/>
                          </a:solidFill>
                          <a:effectLst/>
                          <a:uLnTx/>
                          <a:uFillTx/>
                          <a:latin typeface="+mn-lt"/>
                          <a:ea typeface="+mn-ea"/>
                          <a:cs typeface="+mn-cs"/>
                        </a:rPr>
                        <a:t>type b invasive disease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mn-lt"/>
                          <a:ea typeface="+mn-ea"/>
                          <a:cs typeface="+mn-cs"/>
                        </a:rPr>
                        <a:t>20,000 (estimated)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r>
                        <a:rPr lang="en-US" sz="1400" dirty="0">
                          <a:solidFill>
                            <a:schemeClr val="tx1"/>
                          </a:solidFill>
                        </a:rPr>
                        <a:t>98.8%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729904408"/>
                  </a:ext>
                </a:extLst>
              </a:tr>
              <a:tr h="219946">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mn-lt"/>
                          <a:ea typeface="+mn-ea"/>
                          <a:cs typeface="+mn-cs"/>
                        </a:rPr>
                        <a:t>Measles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mn-lt"/>
                          <a:ea typeface="+mn-ea"/>
                          <a:cs typeface="+mn-cs"/>
                        </a:rPr>
                        <a:t>503,282 (1958 to 1962)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mn-lt"/>
                          <a:ea typeface="+mn-ea"/>
                          <a:cs typeface="+mn-cs"/>
                        </a:rPr>
                        <a:t>Nearly 100%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746501153"/>
                  </a:ext>
                </a:extLst>
              </a:tr>
              <a:tr h="219946">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mn-lt"/>
                          <a:ea typeface="+mn-ea"/>
                          <a:cs typeface="+mn-cs"/>
                        </a:rPr>
                        <a:t>Mumps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mn-lt"/>
                          <a:ea typeface="+mn-ea"/>
                          <a:cs typeface="+mn-cs"/>
                        </a:rPr>
                        <a:t>152,209 (1968)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r>
                        <a:rPr lang="en-US" sz="1400" dirty="0">
                          <a:solidFill>
                            <a:schemeClr val="tx1"/>
                          </a:solidFill>
                        </a:rPr>
                        <a:t>99.2%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003543551"/>
                  </a:ext>
                </a:extLst>
              </a:tr>
              <a:tr h="219946">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mn-lt"/>
                          <a:ea typeface="+mn-ea"/>
                          <a:cs typeface="+mn-cs"/>
                        </a:rPr>
                        <a:t>Pertussis (whopping cough)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mn-lt"/>
                          <a:ea typeface="+mn-ea"/>
                          <a:cs typeface="+mn-cs"/>
                        </a:rPr>
                        <a:t>147,271 (1922 to 1925)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r>
                        <a:rPr lang="en-US" sz="1400" dirty="0">
                          <a:solidFill>
                            <a:schemeClr val="tx1"/>
                          </a:solidFill>
                        </a:rPr>
                        <a:t>77.6%*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746304862"/>
                  </a:ext>
                </a:extLst>
              </a:tr>
              <a:tr h="219946">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mn-lt"/>
                          <a:ea typeface="+mn-ea"/>
                          <a:cs typeface="+mn-cs"/>
                        </a:rPr>
                        <a:t>Poliomyelitis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dirty="0"/>
                        <a:t>16,316 (1951 to 1954)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r>
                        <a:rPr lang="en-US" sz="1400" dirty="0">
                          <a:solidFill>
                            <a:schemeClr val="tx1"/>
                          </a:solidFill>
                        </a:rPr>
                        <a:t>100%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970122691"/>
                  </a:ext>
                </a:extLst>
              </a:tr>
              <a:tr h="219946">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baseline="0" dirty="0"/>
                        <a:t>Rubella (German measles)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mn-lt"/>
                          <a:ea typeface="+mn-ea"/>
                          <a:cs typeface="+mn-cs"/>
                        </a:rPr>
                        <a:t>50,230 (1966 to 1969)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mn-lt"/>
                          <a:ea typeface="+mn-ea"/>
                          <a:cs typeface="+mn-cs"/>
                        </a:rPr>
                        <a:t>Nearly 100%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000322782"/>
                  </a:ext>
                </a:extLst>
              </a:tr>
              <a:tr h="219946">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baseline="0" dirty="0"/>
                        <a:t>Smallpox</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mn-lt"/>
                          <a:ea typeface="+mn-ea"/>
                          <a:cs typeface="+mn-cs"/>
                        </a:rPr>
                        <a:t>48,164 (1900 to 1904)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mn-lt"/>
                          <a:ea typeface="+mn-ea"/>
                          <a:cs typeface="+mn-cs"/>
                        </a:rPr>
                        <a:t>100%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604990349"/>
                  </a:ext>
                </a:extLst>
              </a:tr>
              <a:tr h="219946">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mn-lt"/>
                          <a:ea typeface="+mn-ea"/>
                          <a:cs typeface="+mn-cs"/>
                        </a:rPr>
                        <a:t>Tetanus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mn-lt"/>
                          <a:ea typeface="+mn-ea"/>
                          <a:cs typeface="+mn-cs"/>
                        </a:rPr>
                        <a:t>1,314 (1922 to 1926)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mn-lt"/>
                          <a:ea typeface="+mn-ea"/>
                          <a:cs typeface="+mn-cs"/>
                        </a:rPr>
                        <a:t>98%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12220677"/>
                  </a:ext>
                </a:extLst>
              </a:tr>
            </a:tbl>
          </a:graphicData>
        </a:graphic>
      </p:graphicFrame>
      <p:sp>
        <p:nvSpPr>
          <p:cNvPr id="8" name="Content Placeholder 7">
            <a:extLst>
              <a:ext uri="{FF2B5EF4-FFF2-40B4-BE49-F238E27FC236}">
                <a16:creationId xmlns:a16="http://schemas.microsoft.com/office/drawing/2014/main" id="{5297F531-9EEA-42B5-A878-91601D22B184}"/>
              </a:ext>
            </a:extLst>
          </p:cNvPr>
          <p:cNvSpPr>
            <a:spLocks noGrp="1"/>
          </p:cNvSpPr>
          <p:nvPr>
            <p:ph sz="quarter" idx="18"/>
          </p:nvPr>
        </p:nvSpPr>
        <p:spPr>
          <a:xfrm>
            <a:off x="579594" y="6131972"/>
            <a:ext cx="2895600" cy="297873"/>
          </a:xfrm>
        </p:spPr>
        <p:txBody>
          <a:bodyPr/>
          <a:lstStyle/>
          <a:p>
            <a:pPr marL="0" lvl="0" indent="0" defTabSz="914400">
              <a:spcBef>
                <a:spcPts val="0"/>
              </a:spcBef>
              <a:buNone/>
            </a:pPr>
            <a:r>
              <a:rPr lang="en-US" sz="1000" dirty="0">
                <a:solidFill>
                  <a:prstClr val="black"/>
                </a:solidFill>
              </a:rPr>
              <a:t>*Reflects the recent increase in number of cases.</a:t>
            </a:r>
          </a:p>
        </p:txBody>
      </p:sp>
    </p:spTree>
    <p:extLst>
      <p:ext uri="{BB962C8B-B14F-4D97-AF65-F5344CB8AC3E}">
        <p14:creationId xmlns:p14="http://schemas.microsoft.com/office/powerpoint/2010/main" val="15030666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A3D7D75-4C85-4CF6-96AB-D7D16D597448}"/>
              </a:ext>
            </a:extLst>
          </p:cNvPr>
          <p:cNvSpPr>
            <a:spLocks noGrp="1"/>
          </p:cNvSpPr>
          <p:nvPr>
            <p:ph type="title"/>
          </p:nvPr>
        </p:nvSpPr>
        <p:spPr>
          <a:xfrm>
            <a:off x="45268" y="228600"/>
            <a:ext cx="9053465" cy="609600"/>
          </a:xfrm>
        </p:spPr>
        <p:txBody>
          <a:bodyPr/>
          <a:lstStyle/>
          <a:p>
            <a:r>
              <a:rPr lang="en-US" altLang="en-US" sz="2800" b="1" dirty="0">
                <a:solidFill>
                  <a:prstClr val="black"/>
                </a:solidFill>
              </a:rPr>
              <a:t>Table 18.3 Bacterial Diseases Prevented by Routine Vaccines</a:t>
            </a:r>
            <a:endParaRPr lang="en-US" dirty="0"/>
          </a:p>
        </p:txBody>
      </p:sp>
      <p:sp>
        <p:nvSpPr>
          <p:cNvPr id="13" name="Content Placeholder 1">
            <a:extLst>
              <a:ext uri="{FF2B5EF4-FFF2-40B4-BE49-F238E27FC236}">
                <a16:creationId xmlns:a16="http://schemas.microsoft.com/office/drawing/2014/main" id="{5CA69780-111A-4092-BD32-37F1EBCF4D0B}"/>
              </a:ext>
            </a:extLst>
          </p:cNvPr>
          <p:cNvSpPr>
            <a:spLocks noGrp="1"/>
          </p:cNvSpPr>
          <p:nvPr>
            <p:ph idx="1"/>
          </p:nvPr>
        </p:nvSpPr>
        <p:spPr>
          <a:xfrm>
            <a:off x="651167" y="994228"/>
            <a:ext cx="7259778" cy="844804"/>
          </a:xfrm>
          <a:prstGeom prst="rect">
            <a:avLst/>
          </a:prstGeom>
        </p:spPr>
        <p:txBody>
          <a:bodyPr/>
          <a:lstStyle>
            <a:lvl1pPr marL="0" indent="0">
              <a:spcAft>
                <a:spcPts val="800"/>
              </a:spcAft>
              <a:buFont typeface="Arial" panose="020B0604020202020204" pitchFamily="34" charset="0"/>
              <a:buNone/>
              <a:defRPr sz="2400"/>
            </a:lvl1pPr>
            <a:lvl2pPr marL="742950" indent="-285750">
              <a:spcAft>
                <a:spcPts val="800"/>
              </a:spcAft>
              <a:buFont typeface="Arial" panose="020B0604020202020204" pitchFamily="34" charset="0"/>
              <a:buChar char="•"/>
              <a:defRPr sz="2000"/>
            </a:lvl2pPr>
            <a:lvl3pPr marL="1143000" indent="-228600">
              <a:spcAft>
                <a:spcPts val="800"/>
              </a:spcAft>
              <a:buFont typeface="Arial" panose="020B0604020202020204" pitchFamily="34" charset="0"/>
              <a:buChar char="•"/>
              <a:defRPr sz="1800"/>
            </a:lvl3pPr>
            <a:lvl4pPr marL="1600200" indent="-228600">
              <a:spcAft>
                <a:spcPts val="800"/>
              </a:spcAft>
              <a:buFont typeface="Arial" panose="020B0604020202020204" pitchFamily="34" charset="0"/>
              <a:buChar char="•"/>
              <a:defRPr sz="1600"/>
            </a:lvl4pPr>
            <a:lvl5pPr marL="2057400" indent="-228600">
              <a:spcAft>
                <a:spcPts val="800"/>
              </a:spcAft>
              <a:buFont typeface="Arial" panose="020B0604020202020204" pitchFamily="34" charset="0"/>
              <a:buChar char="•"/>
              <a:defRPr sz="1600"/>
            </a:lvl5pPr>
          </a:lstStyle>
          <a:p>
            <a:pPr lvl="0" defTabSz="914400">
              <a:spcBef>
                <a:spcPts val="0"/>
              </a:spcBef>
              <a:spcAft>
                <a:spcPts val="1500"/>
              </a:spcAft>
            </a:pPr>
            <a:r>
              <a:rPr lang="en-US" altLang="en-US" sz="1800" dirty="0">
                <a:solidFill>
                  <a:prstClr val="black"/>
                </a:solidFill>
                <a:latin typeface="Arial" panose="020B0604020202020204" pitchFamily="34" charset="0"/>
                <a:cs typeface="Arial" panose="020B0604020202020204" pitchFamily="34" charset="0"/>
              </a:rPr>
              <a:t>CDC publishes recommended schedule for routine immunizations</a:t>
            </a:r>
          </a:p>
          <a:p>
            <a:pPr lvl="0" defTabSz="914400">
              <a:spcBef>
                <a:spcPts val="0"/>
              </a:spcBef>
              <a:spcAft>
                <a:spcPts val="1500"/>
              </a:spcAft>
            </a:pPr>
            <a:r>
              <a:rPr lang="en-US" altLang="en-US" sz="1800" dirty="0">
                <a:solidFill>
                  <a:prstClr val="black"/>
                </a:solidFill>
                <a:latin typeface="Arial" panose="020B0604020202020204" pitchFamily="34" charset="0"/>
                <a:cs typeface="Arial" panose="020B0604020202020204" pitchFamily="34" charset="0"/>
              </a:rPr>
              <a:t>Vaccines against bacterial infections</a:t>
            </a:r>
          </a:p>
        </p:txBody>
      </p:sp>
      <p:graphicFrame>
        <p:nvGraphicFramePr>
          <p:cNvPr id="7" name="Table Placeholder 6">
            <a:extLst>
              <a:ext uri="{FF2B5EF4-FFF2-40B4-BE49-F238E27FC236}">
                <a16:creationId xmlns:a16="http://schemas.microsoft.com/office/drawing/2014/main" id="{DF93A2F0-4C00-4937-A8B7-DE3B01341C4D}"/>
              </a:ext>
            </a:extLst>
          </p:cNvPr>
          <p:cNvGraphicFramePr>
            <a:graphicFrameLocks noGrp="1"/>
          </p:cNvGraphicFramePr>
          <p:nvPr>
            <p:ph type="tbl" sz="quarter" idx="19"/>
            <p:extLst>
              <p:ext uri="{D42A27DB-BD31-4B8C-83A1-F6EECF244321}">
                <p14:modId xmlns:p14="http://schemas.microsoft.com/office/powerpoint/2010/main" val="761615755"/>
              </p:ext>
            </p:extLst>
          </p:nvPr>
        </p:nvGraphicFramePr>
        <p:xfrm>
          <a:off x="874700" y="1946568"/>
          <a:ext cx="7568046" cy="4724400"/>
        </p:xfrm>
        <a:graphic>
          <a:graphicData uri="http://schemas.openxmlformats.org/drawingml/2006/table">
            <a:tbl>
              <a:tblPr firstRow="1" bandRow="1">
                <a:tableStyleId>{5940675A-B579-460E-94D1-54222C63F5DA}</a:tableStyleId>
              </a:tblPr>
              <a:tblGrid>
                <a:gridCol w="1548246">
                  <a:extLst>
                    <a:ext uri="{9D8B030D-6E8A-4147-A177-3AD203B41FA5}">
                      <a16:colId xmlns:a16="http://schemas.microsoft.com/office/drawing/2014/main" val="746521489"/>
                    </a:ext>
                  </a:extLst>
                </a:gridCol>
                <a:gridCol w="3124200">
                  <a:extLst>
                    <a:ext uri="{9D8B030D-6E8A-4147-A177-3AD203B41FA5}">
                      <a16:colId xmlns:a16="http://schemas.microsoft.com/office/drawing/2014/main" val="1184263345"/>
                    </a:ext>
                  </a:extLst>
                </a:gridCol>
                <a:gridCol w="2895600">
                  <a:extLst>
                    <a:ext uri="{9D8B030D-6E8A-4147-A177-3AD203B41FA5}">
                      <a16:colId xmlns:a16="http://schemas.microsoft.com/office/drawing/2014/main" val="3620571172"/>
                    </a:ext>
                  </a:extLst>
                </a:gridCol>
              </a:tblGrid>
              <a:tr h="459658">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chemeClr val="tx1"/>
                          </a:solidFill>
                          <a:effectLst/>
                          <a:uLnTx/>
                          <a:uFillTx/>
                          <a:latin typeface="+mn-lt"/>
                          <a:ea typeface="+mn-ea"/>
                          <a:cs typeface="+mn-cs"/>
                        </a:rPr>
                        <a:t>Disease</a:t>
                      </a:r>
                    </a:p>
                  </a:txBody>
                  <a:tcPr anchor="b"/>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chemeClr val="tx1"/>
                          </a:solidFill>
                          <a:effectLst/>
                          <a:uLnTx/>
                          <a:uFillTx/>
                          <a:latin typeface="+mn-lt"/>
                          <a:ea typeface="+mn-ea"/>
                          <a:cs typeface="+mn-cs"/>
                        </a:rPr>
                        <a:t>Vaccine Type (Vaccine Acronym)</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chemeClr val="tx1"/>
                          </a:solidFill>
                          <a:effectLst/>
                          <a:uLnTx/>
                          <a:uFillTx/>
                          <a:latin typeface="+mn-lt"/>
                          <a:ea typeface="+mn-ea"/>
                          <a:cs typeface="+mn-cs"/>
                        </a:rPr>
                        <a:t>Persons Who Should Receive the Vaccine</a:t>
                      </a:r>
                    </a:p>
                  </a:txBody>
                  <a:tcPr/>
                </a:tc>
                <a:extLst>
                  <a:ext uri="{0D108BD9-81ED-4DB2-BD59-A6C34878D82A}">
                    <a16:rowId xmlns:a16="http://schemas.microsoft.com/office/drawing/2014/main" val="280256472"/>
                  </a:ext>
                </a:extLst>
              </a:tr>
              <a:tr h="486697">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chemeClr val="tx1"/>
                          </a:solidFill>
                          <a:effectLst/>
                          <a:uLnTx/>
                          <a:uFillTx/>
                          <a:latin typeface="+mn-lt"/>
                          <a:ea typeface="+mn-ea"/>
                          <a:cs typeface="+mn-cs"/>
                        </a:rPr>
                        <a:t>Diphtheria</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chemeClr val="tx1"/>
                          </a:solidFill>
                          <a:effectLst/>
                          <a:uLnTx/>
                          <a:uFillTx/>
                          <a:latin typeface="+mn-lt"/>
                          <a:ea typeface="+mn-ea"/>
                          <a:cs typeface="+mn-cs"/>
                        </a:rPr>
                        <a:t>Toxoid (the “D” in the DTaP, and the “d” in Td and Tdap; the lowercase letter indicates a lower dose</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chemeClr val="tx1"/>
                          </a:solidFill>
                          <a:effectLst/>
                          <a:uLnTx/>
                          <a:uFillTx/>
                          <a:latin typeface="+mn-lt"/>
                          <a:ea typeface="+mn-ea"/>
                          <a:cs typeface="+mn-cs"/>
                        </a:rPr>
                        <a:t>DTaP: infants, toddlers, and preschoolers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chemeClr val="tx1"/>
                          </a:solidFill>
                          <a:effectLst/>
                          <a:uLnTx/>
                          <a:uFillTx/>
                          <a:latin typeface="+mn-lt"/>
                          <a:ea typeface="+mn-ea"/>
                          <a:cs typeface="+mn-cs"/>
                        </a:rPr>
                        <a:t>Td: adolescents and adults; every 10 years as a booster (Tdap should be used once instead)</a:t>
                      </a:r>
                    </a:p>
                  </a:txBody>
                  <a:tcPr/>
                </a:tc>
                <a:extLst>
                  <a:ext uri="{0D108BD9-81ED-4DB2-BD59-A6C34878D82A}">
                    <a16:rowId xmlns:a16="http://schemas.microsoft.com/office/drawing/2014/main" val="2860876402"/>
                  </a:ext>
                </a:extLst>
              </a:tr>
              <a:tr h="486697">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1" u="none" strike="noStrike" kern="1200" cap="none" spc="0" normalizeH="0" baseline="0" noProof="0" dirty="0">
                          <a:ln>
                            <a:noFill/>
                          </a:ln>
                          <a:solidFill>
                            <a:prstClr val="black"/>
                          </a:solidFill>
                          <a:effectLst/>
                          <a:uLnTx/>
                          <a:uFillTx/>
                          <a:latin typeface="+mn-lt"/>
                          <a:ea typeface="+mn-ea"/>
                          <a:cs typeface="+mn-cs"/>
                        </a:rPr>
                        <a:t>Haemophilus influenzae </a:t>
                      </a:r>
                      <a:r>
                        <a:rPr kumimoji="0" lang="en-US" sz="1000" b="0" i="0" u="none" strike="noStrike" kern="1200" cap="none" spc="0" normalizeH="0" baseline="0" noProof="0" dirty="0">
                          <a:ln>
                            <a:noFill/>
                          </a:ln>
                          <a:solidFill>
                            <a:prstClr val="black"/>
                          </a:solidFill>
                          <a:effectLst/>
                          <a:uLnTx/>
                          <a:uFillTx/>
                          <a:latin typeface="+mn-lt"/>
                          <a:ea typeface="+mn-ea"/>
                          <a:cs typeface="+mn-cs"/>
                        </a:rPr>
                        <a:t>type b disease</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mn-lt"/>
                          <a:ea typeface="+mn-ea"/>
                          <a:cs typeface="+mn-cs"/>
                        </a:rPr>
                        <a:t>Conjugate (Hib)</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mn-lt"/>
                          <a:ea typeface="+mn-ea"/>
                          <a:cs typeface="+mn-cs"/>
                        </a:rPr>
                        <a:t>Infants and toddlers; older children and adults with certain medical conditions that put them at increased risk</a:t>
                      </a:r>
                    </a:p>
                  </a:txBody>
                  <a:tcPr/>
                </a:tc>
                <a:extLst>
                  <a:ext uri="{0D108BD9-81ED-4DB2-BD59-A6C34878D82A}">
                    <a16:rowId xmlns:a16="http://schemas.microsoft.com/office/drawing/2014/main" val="139096217"/>
                  </a:ext>
                </a:extLst>
              </a:tr>
              <a:tr h="1162665">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mn-lt"/>
                          <a:ea typeface="+mn-ea"/>
                          <a:cs typeface="+mn-cs"/>
                        </a:rPr>
                        <a:t>Meningococcal disease</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mn-lt"/>
                          <a:ea typeface="+mn-ea"/>
                          <a:cs typeface="+mn-cs"/>
                        </a:rPr>
                        <a:t>Conjugate against serogroups ACWY (MenACWY)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mn-lt"/>
                          <a:ea typeface="+mn-ea"/>
                          <a:cs typeface="+mn-cs"/>
                        </a:rPr>
                        <a:t>Polysaccharide against serogroups ACWY (MPSV4)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mn-lt"/>
                          <a:ea typeface="+mn-ea"/>
                          <a:cs typeface="+mn-cs"/>
                        </a:rPr>
                        <a:t>Recombinant subunit against serogroup B (MenB)</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mn-lt"/>
                          <a:ea typeface="+mn-ea"/>
                          <a:cs typeface="+mn-cs"/>
                        </a:rPr>
                        <a:t>MenACWY: adolescents age 11 or 12, with booster at age 16; anyone 2 months or older who is at increased risk due to certain medical conditions or potential exposures (MPSV4 is the preferred alternative for some older adults)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mn-lt"/>
                          <a:ea typeface="+mn-ea"/>
                          <a:cs typeface="+mn-cs"/>
                        </a:rPr>
                        <a:t>MenB: people 10 years or older who are at increased risk due to certain medical conditions or potential exposure</a:t>
                      </a:r>
                    </a:p>
                  </a:txBody>
                  <a:tcPr/>
                </a:tc>
                <a:extLst>
                  <a:ext uri="{0D108BD9-81ED-4DB2-BD59-A6C34878D82A}">
                    <a16:rowId xmlns:a16="http://schemas.microsoft.com/office/drawing/2014/main" val="3115701490"/>
                  </a:ext>
                </a:extLst>
              </a:tr>
              <a:tr h="486697">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mn-lt"/>
                          <a:ea typeface="+mn-ea"/>
                          <a:cs typeface="+mn-cs"/>
                        </a:rPr>
                        <a:t>Pertussis (whooping cough)</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mn-lt"/>
                          <a:ea typeface="+mn-ea"/>
                          <a:cs typeface="+mn-cs"/>
                        </a:rPr>
                        <a:t>Subunit (the “aP” in DTaP and the “ap” in Tdap; the lowercase letter indicates a lower dose) </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mn-lt"/>
                          <a:ea typeface="+mn-ea"/>
                          <a:cs typeface="+mn-cs"/>
                        </a:rPr>
                        <a:t>DTaP: infants, toddlers, and preschoolers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mn-lt"/>
                          <a:ea typeface="+mn-ea"/>
                          <a:cs typeface="+mn-cs"/>
                        </a:rPr>
                        <a:t>Tdap: adolescents, pregnant women, and anyone who did not receive it as an adolescent</a:t>
                      </a:r>
                    </a:p>
                  </a:txBody>
                  <a:tcPr/>
                </a:tc>
                <a:extLst>
                  <a:ext uri="{0D108BD9-81ED-4DB2-BD59-A6C34878D82A}">
                    <a16:rowId xmlns:a16="http://schemas.microsoft.com/office/drawing/2014/main" val="2923735875"/>
                  </a:ext>
                </a:extLst>
              </a:tr>
              <a:tr h="62189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mn-lt"/>
                          <a:ea typeface="+mn-ea"/>
                          <a:cs typeface="+mn-cs"/>
                        </a:rPr>
                        <a:t>Pneumococcal disease</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mn-lt"/>
                          <a:ea typeface="+mn-ea"/>
                          <a:cs typeface="+mn-cs"/>
                        </a:rPr>
                        <a:t>Conjugate (PCV13)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mn-lt"/>
                          <a:ea typeface="+mn-ea"/>
                          <a:cs typeface="+mn-cs"/>
                        </a:rPr>
                        <a:t>Polysaccharide (PPSV23)</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mn-lt"/>
                          <a:ea typeface="+mn-ea"/>
                          <a:cs typeface="+mn-cs"/>
                        </a:rPr>
                        <a:t>PCV13: infants and toddlers; adults age 65 and over; people with certain health conditions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mn-lt"/>
                          <a:ea typeface="+mn-ea"/>
                          <a:cs typeface="+mn-cs"/>
                        </a:rPr>
                        <a:t>PPSV23: adults age 65 and over; people with certain health conditions</a:t>
                      </a:r>
                    </a:p>
                  </a:txBody>
                  <a:tcPr/>
                </a:tc>
                <a:extLst>
                  <a:ext uri="{0D108BD9-81ED-4DB2-BD59-A6C34878D82A}">
                    <a16:rowId xmlns:a16="http://schemas.microsoft.com/office/drawing/2014/main" val="3508713167"/>
                  </a:ext>
                </a:extLst>
              </a:tr>
              <a:tr h="486697">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mn-lt"/>
                          <a:ea typeface="+mn-ea"/>
                          <a:cs typeface="+mn-cs"/>
                        </a:rPr>
                        <a:t>Tetanus</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mn-lt"/>
                          <a:ea typeface="+mn-ea"/>
                          <a:cs typeface="+mn-cs"/>
                        </a:rPr>
                        <a:t>Toxoid (the “T” in DTaP, Td, and Tdap)</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mn-lt"/>
                          <a:ea typeface="+mn-ea"/>
                          <a:cs typeface="+mn-cs"/>
                        </a:rPr>
                        <a:t>DTaP: infants, toddlers, and preschoolers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mn-lt"/>
                          <a:ea typeface="+mn-ea"/>
                          <a:cs typeface="+mn-cs"/>
                        </a:rPr>
                        <a:t>Td: adolescents and adults; every 10 years as a booster (Tdap should be used once instead)</a:t>
                      </a:r>
                    </a:p>
                  </a:txBody>
                  <a:tcPr/>
                </a:tc>
                <a:extLst>
                  <a:ext uri="{0D108BD9-81ED-4DB2-BD59-A6C34878D82A}">
                    <a16:rowId xmlns:a16="http://schemas.microsoft.com/office/drawing/2014/main" val="1982802755"/>
                  </a:ext>
                </a:extLst>
              </a:tr>
            </a:tbl>
          </a:graphicData>
        </a:graphic>
      </p:graphicFrame>
    </p:spTree>
    <p:extLst>
      <p:ext uri="{BB962C8B-B14F-4D97-AF65-F5344CB8AC3E}">
        <p14:creationId xmlns:p14="http://schemas.microsoft.com/office/powerpoint/2010/main" val="22331582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381A0B7-8E58-4E37-A86D-E9D600711485}"/>
              </a:ext>
            </a:extLst>
          </p:cNvPr>
          <p:cNvSpPr>
            <a:spLocks noGrp="1"/>
          </p:cNvSpPr>
          <p:nvPr>
            <p:ph type="title"/>
          </p:nvPr>
        </p:nvSpPr>
        <p:spPr>
          <a:xfrm>
            <a:off x="264970" y="220976"/>
            <a:ext cx="8614061" cy="509635"/>
          </a:xfrm>
        </p:spPr>
        <p:txBody>
          <a:bodyPr/>
          <a:lstStyle/>
          <a:p>
            <a:r>
              <a:rPr lang="en-US" altLang="en-US" sz="2800" b="1" dirty="0">
                <a:solidFill>
                  <a:prstClr val="black"/>
                </a:solidFill>
              </a:rPr>
              <a:t>Table 18.4 Viral Diseases Prevented by Routine Vaccines</a:t>
            </a:r>
            <a:endParaRPr lang="en-US" dirty="0"/>
          </a:p>
        </p:txBody>
      </p:sp>
      <p:graphicFrame>
        <p:nvGraphicFramePr>
          <p:cNvPr id="6" name="Table Placeholder 5">
            <a:extLst>
              <a:ext uri="{FF2B5EF4-FFF2-40B4-BE49-F238E27FC236}">
                <a16:creationId xmlns:a16="http://schemas.microsoft.com/office/drawing/2014/main" id="{09FD4E5E-F5F2-4ABF-A3DA-B538EDFE46BE}"/>
              </a:ext>
            </a:extLst>
          </p:cNvPr>
          <p:cNvGraphicFramePr>
            <a:graphicFrameLocks noGrp="1"/>
          </p:cNvGraphicFramePr>
          <p:nvPr>
            <p:ph type="tbl" sz="quarter" idx="19"/>
            <p:extLst>
              <p:ext uri="{D42A27DB-BD31-4B8C-83A1-F6EECF244321}">
                <p14:modId xmlns:p14="http://schemas.microsoft.com/office/powerpoint/2010/main" val="1775016931"/>
              </p:ext>
            </p:extLst>
          </p:nvPr>
        </p:nvGraphicFramePr>
        <p:xfrm>
          <a:off x="457200" y="762000"/>
          <a:ext cx="8229600" cy="5825136"/>
        </p:xfrm>
        <a:graphic>
          <a:graphicData uri="http://schemas.openxmlformats.org/drawingml/2006/table">
            <a:tbl>
              <a:tblPr firstRow="1" bandRow="1">
                <a:tableStyleId>{5940675A-B579-460E-94D1-54222C63F5DA}</a:tableStyleId>
              </a:tblPr>
              <a:tblGrid>
                <a:gridCol w="1219200">
                  <a:extLst>
                    <a:ext uri="{9D8B030D-6E8A-4147-A177-3AD203B41FA5}">
                      <a16:colId xmlns:a16="http://schemas.microsoft.com/office/drawing/2014/main" val="2493963462"/>
                    </a:ext>
                  </a:extLst>
                </a:gridCol>
                <a:gridCol w="2819400">
                  <a:extLst>
                    <a:ext uri="{9D8B030D-6E8A-4147-A177-3AD203B41FA5}">
                      <a16:colId xmlns:a16="http://schemas.microsoft.com/office/drawing/2014/main" val="182010556"/>
                    </a:ext>
                  </a:extLst>
                </a:gridCol>
                <a:gridCol w="4191000">
                  <a:extLst>
                    <a:ext uri="{9D8B030D-6E8A-4147-A177-3AD203B41FA5}">
                      <a16:colId xmlns:a16="http://schemas.microsoft.com/office/drawing/2014/main" val="3039425202"/>
                    </a:ext>
                  </a:extLst>
                </a:gridCol>
              </a:tblGrid>
              <a:tr h="51435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b="1" dirty="0">
                          <a:solidFill>
                            <a:schemeClr val="tx1"/>
                          </a:solidFill>
                        </a:rPr>
                        <a:t>Disease</a:t>
                      </a:r>
                    </a:p>
                  </a:txBody>
                  <a:tcPr anchor="b"/>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chemeClr val="tx1"/>
                          </a:solidFill>
                          <a:effectLst/>
                          <a:uLnTx/>
                          <a:uFillTx/>
                          <a:latin typeface="+mn-lt"/>
                          <a:ea typeface="+mn-ea"/>
                          <a:cs typeface="+mn-cs"/>
                        </a:rPr>
                        <a:t>Vaccine Type (Vaccine Acronym) </a:t>
                      </a:r>
                    </a:p>
                  </a:txBody>
                  <a:tcPr anchor="b"/>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chemeClr val="tx1"/>
                          </a:solidFill>
                          <a:effectLst/>
                          <a:uLnTx/>
                          <a:uFillTx/>
                          <a:latin typeface="+mn-lt"/>
                          <a:ea typeface="+mn-ea"/>
                          <a:cs typeface="+mn-cs"/>
                        </a:rPr>
                        <a:t>Persons Who Should Receive the Vaccine</a:t>
                      </a:r>
                    </a:p>
                  </a:txBody>
                  <a:tcPr/>
                </a:tc>
                <a:extLst>
                  <a:ext uri="{0D108BD9-81ED-4DB2-BD59-A6C34878D82A}">
                    <a16:rowId xmlns:a16="http://schemas.microsoft.com/office/drawing/2014/main" val="4059342505"/>
                  </a:ext>
                </a:extLst>
              </a:tr>
              <a:tr h="418923">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mn-lt"/>
                          <a:ea typeface="+mn-ea"/>
                          <a:cs typeface="+mn-cs"/>
                        </a:rPr>
                        <a:t>Hepatitis A</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000" dirty="0"/>
                        <a:t>Inactivated virus (</a:t>
                      </a:r>
                      <a:r>
                        <a:rPr lang="en-US" sz="1000" dirty="0" err="1"/>
                        <a:t>HepA</a:t>
                      </a:r>
                      <a:r>
                        <a:rPr lang="en-US" sz="1000" dirty="0"/>
                        <a:t>)</a:t>
                      </a:r>
                      <a:endParaRPr kumimoji="0" lang="en-US" sz="1000" b="0" i="0" u="none" strike="noStrike" kern="1200" cap="none" spc="0" normalizeH="0" baseline="0" noProof="0" dirty="0">
                        <a:ln>
                          <a:noFill/>
                        </a:ln>
                        <a:solidFill>
                          <a:prstClr val="black"/>
                        </a:solidFill>
                        <a:effectLst/>
                        <a:uLnTx/>
                        <a:uFillTx/>
                        <a:latin typeface="+mn-lt"/>
                        <a:ea typeface="+mn-ea"/>
                        <a:cs typeface="+mn-cs"/>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mn-lt"/>
                          <a:ea typeface="+mn-ea"/>
                          <a:cs typeface="+mn-cs"/>
                        </a:rPr>
                        <a:t>Toddlers; older children and adolescents who have not received the vaccine; adults who are at increased risk due to potential exposure</a:t>
                      </a:r>
                    </a:p>
                  </a:txBody>
                  <a:tcPr/>
                </a:tc>
                <a:extLst>
                  <a:ext uri="{0D108BD9-81ED-4DB2-BD59-A6C34878D82A}">
                    <a16:rowId xmlns:a16="http://schemas.microsoft.com/office/drawing/2014/main" val="1894066521"/>
                  </a:ext>
                </a:extLst>
              </a:tr>
              <a:tr h="533577">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mn-lt"/>
                          <a:ea typeface="+mn-ea"/>
                          <a:cs typeface="+mn-cs"/>
                        </a:rPr>
                        <a:t>Hepatitis B</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mn-lt"/>
                          <a:ea typeface="+mn-ea"/>
                          <a:cs typeface="+mn-cs"/>
                        </a:rPr>
                        <a:t>Recombinant subunit (</a:t>
                      </a:r>
                      <a:r>
                        <a:rPr kumimoji="0" lang="en-US" sz="1000" b="0" i="0" u="none" strike="noStrike" kern="1200" cap="none" spc="0" normalizeH="0" baseline="0" noProof="0" dirty="0" err="1">
                          <a:ln>
                            <a:noFill/>
                          </a:ln>
                          <a:solidFill>
                            <a:prstClr val="black"/>
                          </a:solidFill>
                          <a:effectLst/>
                          <a:uLnTx/>
                          <a:uFillTx/>
                          <a:latin typeface="+mn-lt"/>
                          <a:ea typeface="+mn-ea"/>
                          <a:cs typeface="+mn-cs"/>
                        </a:rPr>
                        <a:t>HepB</a:t>
                      </a:r>
                      <a:r>
                        <a:rPr kumimoji="0" lang="en-US" sz="1000" b="0" i="0" u="none" strike="noStrike" kern="1200" cap="none" spc="0" normalizeH="0" baseline="0" noProof="0" dirty="0">
                          <a:ln>
                            <a:noFill/>
                          </a:ln>
                          <a:solidFill>
                            <a:prstClr val="black"/>
                          </a:solidFill>
                          <a:effectLst/>
                          <a:uLnTx/>
                          <a:uFillTx/>
                          <a:latin typeface="+mn-lt"/>
                          <a:ea typeface="+mn-ea"/>
                          <a:cs typeface="+mn-cs"/>
                        </a:rPr>
                        <a:t>)</a:t>
                      </a:r>
                    </a:p>
                  </a:txBody>
                  <a:tcPr/>
                </a:tc>
                <a:tc>
                  <a:txBody>
                    <a:bodyPr/>
                    <a:lstStyle/>
                    <a:p>
                      <a:r>
                        <a:rPr lang="en-US" sz="1000" dirty="0"/>
                        <a:t>Newborns, infants, and toddlers; older children and adolescents who have not received the vaccine; adults who are at increased risk due to certain medical conditions or potential exposure</a:t>
                      </a:r>
                    </a:p>
                  </a:txBody>
                  <a:tcPr/>
                </a:tc>
                <a:extLst>
                  <a:ext uri="{0D108BD9-81ED-4DB2-BD59-A6C34878D82A}">
                    <a16:rowId xmlns:a16="http://schemas.microsoft.com/office/drawing/2014/main" val="3042429015"/>
                  </a:ext>
                </a:extLst>
              </a:tr>
              <a:tr h="703711">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mn-lt"/>
                          <a:ea typeface="+mn-ea"/>
                          <a:cs typeface="+mn-cs"/>
                        </a:rPr>
                        <a:t>Human papillomavirus (HPV)–related diseases</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mn-lt"/>
                          <a:ea typeface="+mn-ea"/>
                          <a:cs typeface="+mn-cs"/>
                        </a:rPr>
                        <a:t>VLPs of 9 serotypes (9vHPV)</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mn-lt"/>
                          <a:ea typeface="+mn-ea"/>
                          <a:cs typeface="+mn-cs"/>
                        </a:rPr>
                        <a:t>Adolescents age 11 or 12 (but may be given ages 9 through 26)</a:t>
                      </a:r>
                    </a:p>
                  </a:txBody>
                  <a:tcPr/>
                </a:tc>
                <a:extLst>
                  <a:ext uri="{0D108BD9-81ED-4DB2-BD59-A6C34878D82A}">
                    <a16:rowId xmlns:a16="http://schemas.microsoft.com/office/drawing/2014/main" val="122855741"/>
                  </a:ext>
                </a:extLst>
              </a:tr>
              <a:tr h="856692">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mn-lt"/>
                          <a:ea typeface="+mn-ea"/>
                          <a:cs typeface="+mn-cs"/>
                        </a:rPr>
                        <a:t>Influenza</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mn-lt"/>
                          <a:ea typeface="+mn-ea"/>
                          <a:cs typeface="+mn-cs"/>
                        </a:rPr>
                        <a:t>Inactivated virus (IIV is produced in chicken eggs; </a:t>
                      </a:r>
                      <a:r>
                        <a:rPr kumimoji="0" lang="en-US" sz="1000" b="0" i="0" u="none" strike="noStrike" kern="1200" cap="none" spc="0" normalizeH="0" baseline="0" noProof="0" dirty="0" err="1">
                          <a:ln>
                            <a:noFill/>
                          </a:ln>
                          <a:solidFill>
                            <a:prstClr val="black"/>
                          </a:solidFill>
                          <a:effectLst/>
                          <a:uLnTx/>
                          <a:uFillTx/>
                          <a:latin typeface="+mn-lt"/>
                          <a:ea typeface="+mn-ea"/>
                          <a:cs typeface="+mn-cs"/>
                        </a:rPr>
                        <a:t>ccIV</a:t>
                      </a:r>
                      <a:r>
                        <a:rPr kumimoji="0" lang="en-US" sz="1000" b="0" i="0" u="none" strike="noStrike" kern="1200" cap="none" spc="0" normalizeH="0" baseline="0" noProof="0" dirty="0">
                          <a:ln>
                            <a:noFill/>
                          </a:ln>
                          <a:solidFill>
                            <a:prstClr val="black"/>
                          </a:solidFill>
                          <a:effectLst/>
                          <a:uLnTx/>
                          <a:uFillTx/>
                          <a:latin typeface="+mn-lt"/>
                          <a:ea typeface="+mn-ea"/>
                          <a:cs typeface="+mn-cs"/>
                        </a:rPr>
                        <a:t> is from cell-culture) Recombinant subunit (RIV) Attenuated virus (LAIV), taken as a nasal mist; not always recommended due to lack of effectiveness</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mn-lt"/>
                          <a:ea typeface="+mn-ea"/>
                          <a:cs typeface="+mn-cs"/>
                        </a:rPr>
                        <a:t>People 6 months of age or older (vaccine type used depends on patient’s age, allergies, or other characteristics; given yearly because the antigens of the virus change frequently) </a:t>
                      </a:r>
                    </a:p>
                  </a:txBody>
                  <a:tcPr/>
                </a:tc>
                <a:extLst>
                  <a:ext uri="{0D108BD9-81ED-4DB2-BD59-A6C34878D82A}">
                    <a16:rowId xmlns:a16="http://schemas.microsoft.com/office/drawing/2014/main" val="116893366"/>
                  </a:ext>
                </a:extLst>
              </a:tr>
              <a:tr h="382697">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mn-lt"/>
                          <a:ea typeface="+mn-ea"/>
                          <a:cs typeface="+mn-cs"/>
                        </a:rPr>
                        <a:t>Measles</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mn-lt"/>
                          <a:ea typeface="+mn-ea"/>
                          <a:cs typeface="+mn-cs"/>
                        </a:rPr>
                        <a:t>Attenuated virus (an “M” in MMR and MMRV)</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mn-lt"/>
                          <a:ea typeface="+mn-ea"/>
                          <a:cs typeface="+mn-cs"/>
                        </a:rPr>
                        <a:t>Toddlers and preschoolers; older children who have not received the vaccine; adults without evidence of immunity</a:t>
                      </a:r>
                    </a:p>
                  </a:txBody>
                  <a:tcPr/>
                </a:tc>
                <a:extLst>
                  <a:ext uri="{0D108BD9-81ED-4DB2-BD59-A6C34878D82A}">
                    <a16:rowId xmlns:a16="http://schemas.microsoft.com/office/drawing/2014/main" val="1510793844"/>
                  </a:ext>
                </a:extLst>
              </a:tr>
              <a:tr h="405557">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mn-lt"/>
                          <a:ea typeface="+mn-ea"/>
                          <a:cs typeface="+mn-cs"/>
                        </a:rPr>
                        <a:t>Mumps</a:t>
                      </a:r>
                    </a:p>
                  </a:txBody>
                  <a:tcPr/>
                </a:tc>
                <a:tc>
                  <a:txBody>
                    <a:bodyPr/>
                    <a:lstStyle/>
                    <a:p>
                      <a:r>
                        <a:rPr lang="en-US" sz="1000" dirty="0"/>
                        <a:t>Attenuated virus (an “M” in MMR and MMRV)</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mn-lt"/>
                          <a:ea typeface="+mn-ea"/>
                          <a:cs typeface="+mn-cs"/>
                        </a:rPr>
                        <a:t>Toddlers and preschoolers; older children who have not received the vaccine; adults without evidence of immunity</a:t>
                      </a:r>
                    </a:p>
                  </a:txBody>
                  <a:tcPr/>
                </a:tc>
                <a:extLst>
                  <a:ext uri="{0D108BD9-81ED-4DB2-BD59-A6C34878D82A}">
                    <a16:rowId xmlns:a16="http://schemas.microsoft.com/office/drawing/2014/main" val="1387431735"/>
                  </a:ext>
                </a:extLst>
              </a:tr>
              <a:tr h="308579">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mn-lt"/>
                          <a:ea typeface="+mn-ea"/>
                          <a:cs typeface="+mn-cs"/>
                        </a:rPr>
                        <a:t>Polio</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mn-lt"/>
                          <a:ea typeface="+mn-ea"/>
                          <a:cs typeface="+mn-cs"/>
                        </a:rPr>
                        <a:t>Inactivated virus (IPV); an attenuated virus (OPV) is used in some parts of the world</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mn-lt"/>
                          <a:ea typeface="+mn-ea"/>
                          <a:cs typeface="+mn-cs"/>
                        </a:rPr>
                        <a:t>Infants, toddlers, and preschoolers; older children who have not received the vaccine; adults at increased risk due to potential exposure</a:t>
                      </a:r>
                    </a:p>
                  </a:txBody>
                  <a:tcPr/>
                </a:tc>
                <a:extLst>
                  <a:ext uri="{0D108BD9-81ED-4DB2-BD59-A6C34878D82A}">
                    <a16:rowId xmlns:a16="http://schemas.microsoft.com/office/drawing/2014/main" val="3262294572"/>
                  </a:ext>
                </a:extLst>
              </a:tr>
              <a:tr h="295275">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mn-lt"/>
                          <a:ea typeface="+mn-ea"/>
                          <a:cs typeface="+mn-cs"/>
                        </a:rPr>
                        <a:t>Rotavirus gastroenteritis</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mn-lt"/>
                          <a:ea typeface="+mn-ea"/>
                          <a:cs typeface="+mn-cs"/>
                        </a:rPr>
                        <a:t>Attenuated virus (RV)</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mn-lt"/>
                          <a:ea typeface="+mn-ea"/>
                          <a:cs typeface="+mn-cs"/>
                        </a:rPr>
                        <a:t>Infants</a:t>
                      </a:r>
                    </a:p>
                  </a:txBody>
                  <a:tcPr/>
                </a:tc>
                <a:extLst>
                  <a:ext uri="{0D108BD9-81ED-4DB2-BD59-A6C34878D82A}">
                    <a16:rowId xmlns:a16="http://schemas.microsoft.com/office/drawing/2014/main" val="3222202489"/>
                  </a:ext>
                </a:extLst>
              </a:tr>
              <a:tr h="325755">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mn-lt"/>
                          <a:ea typeface="+mn-ea"/>
                          <a:cs typeface="+mn-cs"/>
                        </a:rPr>
                        <a:t>Rubella (German measles)</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mn-lt"/>
                          <a:ea typeface="+mn-ea"/>
                          <a:cs typeface="+mn-cs"/>
                        </a:rPr>
                        <a:t>Attenuated virus (an “R” in MMR and MMRV) </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mn-lt"/>
                          <a:ea typeface="+mn-ea"/>
                          <a:cs typeface="+mn-cs"/>
                        </a:rPr>
                        <a:t>Toddlers and preschoolers; older children who have not received the vaccine; adults without evidence of immunity</a:t>
                      </a:r>
                    </a:p>
                  </a:txBody>
                  <a:tcPr/>
                </a:tc>
                <a:extLst>
                  <a:ext uri="{0D108BD9-81ED-4DB2-BD59-A6C34878D82A}">
                    <a16:rowId xmlns:a16="http://schemas.microsoft.com/office/drawing/2014/main" val="1821107401"/>
                  </a:ext>
                </a:extLst>
              </a:tr>
              <a:tr h="37338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mn-lt"/>
                          <a:ea typeface="+mn-ea"/>
                          <a:cs typeface="+mn-cs"/>
                        </a:rPr>
                        <a:t>Shingles</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mn-lt"/>
                          <a:ea typeface="+mn-ea"/>
                          <a:cs typeface="+mn-cs"/>
                        </a:rPr>
                        <a:t>Attenuated virus (HZV)</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mn-lt"/>
                          <a:ea typeface="+mn-ea"/>
                          <a:cs typeface="+mn-cs"/>
                        </a:rPr>
                        <a:t>Adults age 60 and over</a:t>
                      </a:r>
                    </a:p>
                  </a:txBody>
                  <a:tcPr/>
                </a:tc>
                <a:extLst>
                  <a:ext uri="{0D108BD9-81ED-4DB2-BD59-A6C34878D82A}">
                    <a16:rowId xmlns:a16="http://schemas.microsoft.com/office/drawing/2014/main" val="2655788928"/>
                  </a:ext>
                </a:extLst>
              </a:tr>
              <a:tr h="418923">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mn-lt"/>
                          <a:ea typeface="+mn-ea"/>
                          <a:cs typeface="+mn-cs"/>
                        </a:rPr>
                        <a:t>Varicella-zoster (chickenpox)</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mn-lt"/>
                          <a:ea typeface="+mn-ea"/>
                          <a:cs typeface="+mn-cs"/>
                        </a:rPr>
                        <a:t>Attenuated virus (the “V” in the MMRV vaccine; also VAR)</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mn-lt"/>
                          <a:ea typeface="+mn-ea"/>
                          <a:cs typeface="+mn-cs"/>
                        </a:rPr>
                        <a:t>Toddlers and preschoolers; school-age children and adults without evidence of immunity</a:t>
                      </a:r>
                    </a:p>
                  </a:txBody>
                  <a:tcPr/>
                </a:tc>
                <a:extLst>
                  <a:ext uri="{0D108BD9-81ED-4DB2-BD59-A6C34878D82A}">
                    <a16:rowId xmlns:a16="http://schemas.microsoft.com/office/drawing/2014/main" val="1334382864"/>
                  </a:ext>
                </a:extLst>
              </a:tr>
            </a:tbl>
          </a:graphicData>
        </a:graphic>
      </p:graphicFrame>
    </p:spTree>
    <p:extLst>
      <p:ext uri="{BB962C8B-B14F-4D97-AF65-F5344CB8AC3E}">
        <p14:creationId xmlns:p14="http://schemas.microsoft.com/office/powerpoint/2010/main" val="36093348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72EF9633-B07C-4340-B661-2E99FCEE21C7}"/>
              </a:ext>
            </a:extLst>
          </p:cNvPr>
          <p:cNvSpPr>
            <a:spLocks noGrp="1"/>
          </p:cNvSpPr>
          <p:nvPr>
            <p:ph type="title"/>
          </p:nvPr>
        </p:nvSpPr>
        <p:spPr>
          <a:xfrm>
            <a:off x="90087" y="228600"/>
            <a:ext cx="8963827" cy="609600"/>
          </a:xfrm>
        </p:spPr>
        <p:txBody>
          <a:bodyPr/>
          <a:lstStyle/>
          <a:p>
            <a:r>
              <a:rPr lang="en-US" altLang="en-US" sz="3000" b="1" dirty="0">
                <a:solidFill>
                  <a:prstClr val="black"/>
                </a:solidFill>
              </a:rPr>
              <a:t>Table 18.5 Diseases Prevented by Non-Routine Vaccines</a:t>
            </a:r>
            <a:endParaRPr lang="en-US" dirty="0"/>
          </a:p>
        </p:txBody>
      </p:sp>
      <p:sp>
        <p:nvSpPr>
          <p:cNvPr id="2" name="Content Placeholder 1">
            <a:extLst>
              <a:ext uri="{FF2B5EF4-FFF2-40B4-BE49-F238E27FC236}">
                <a16:creationId xmlns:a16="http://schemas.microsoft.com/office/drawing/2014/main" id="{B00E78E8-D3A9-4C29-A523-F0893FF547E4}"/>
              </a:ext>
            </a:extLst>
          </p:cNvPr>
          <p:cNvSpPr>
            <a:spLocks noGrp="1"/>
          </p:cNvSpPr>
          <p:nvPr>
            <p:ph idx="1"/>
          </p:nvPr>
        </p:nvSpPr>
        <p:spPr>
          <a:xfrm>
            <a:off x="312822" y="1067902"/>
            <a:ext cx="3048000" cy="1929581"/>
          </a:xfrm>
        </p:spPr>
        <p:txBody>
          <a:bodyPr/>
          <a:lstStyle/>
          <a:p>
            <a:pPr lvl="0" defTabSz="914400">
              <a:spcBef>
                <a:spcPts val="0"/>
              </a:spcBef>
              <a:spcAft>
                <a:spcPts val="0"/>
              </a:spcAft>
            </a:pPr>
            <a:r>
              <a:rPr lang="en-US" altLang="en-US" dirty="0">
                <a:solidFill>
                  <a:prstClr val="black"/>
                </a:solidFill>
                <a:cs typeface="Lucida Sans Unicode" panose="020B0602030504020204" pitchFamily="34" charset="0"/>
              </a:rPr>
              <a:t>Non-routine vaccines prevent disease in the relatively few people at increased risk for certain diseases</a:t>
            </a:r>
          </a:p>
        </p:txBody>
      </p:sp>
      <p:graphicFrame>
        <p:nvGraphicFramePr>
          <p:cNvPr id="12" name="Table Placeholder 11">
            <a:extLst>
              <a:ext uri="{FF2B5EF4-FFF2-40B4-BE49-F238E27FC236}">
                <a16:creationId xmlns:a16="http://schemas.microsoft.com/office/drawing/2014/main" id="{BE5EB02E-E692-4552-84DC-88F26DE26044}"/>
              </a:ext>
            </a:extLst>
          </p:cNvPr>
          <p:cNvGraphicFramePr>
            <a:graphicFrameLocks noGrp="1"/>
          </p:cNvGraphicFramePr>
          <p:nvPr>
            <p:ph type="tbl" sz="quarter" idx="19"/>
            <p:extLst>
              <p:ext uri="{D42A27DB-BD31-4B8C-83A1-F6EECF244321}">
                <p14:modId xmlns:p14="http://schemas.microsoft.com/office/powerpoint/2010/main" val="3784498861"/>
              </p:ext>
            </p:extLst>
          </p:nvPr>
        </p:nvGraphicFramePr>
        <p:xfrm>
          <a:off x="3430341" y="990601"/>
          <a:ext cx="5485059" cy="5699760"/>
        </p:xfrm>
        <a:graphic>
          <a:graphicData uri="http://schemas.openxmlformats.org/drawingml/2006/table">
            <a:tbl>
              <a:tblPr firstRow="1" bandRow="1">
                <a:tableStyleId>{5940675A-B579-460E-94D1-54222C63F5DA}</a:tableStyleId>
              </a:tblPr>
              <a:tblGrid>
                <a:gridCol w="1022160">
                  <a:extLst>
                    <a:ext uri="{9D8B030D-6E8A-4147-A177-3AD203B41FA5}">
                      <a16:colId xmlns:a16="http://schemas.microsoft.com/office/drawing/2014/main" val="505457046"/>
                    </a:ext>
                  </a:extLst>
                </a:gridCol>
                <a:gridCol w="1269265">
                  <a:extLst>
                    <a:ext uri="{9D8B030D-6E8A-4147-A177-3AD203B41FA5}">
                      <a16:colId xmlns:a16="http://schemas.microsoft.com/office/drawing/2014/main" val="2012972366"/>
                    </a:ext>
                  </a:extLst>
                </a:gridCol>
                <a:gridCol w="3193634">
                  <a:extLst>
                    <a:ext uri="{9D8B030D-6E8A-4147-A177-3AD203B41FA5}">
                      <a16:colId xmlns:a16="http://schemas.microsoft.com/office/drawing/2014/main" val="1791733941"/>
                    </a:ext>
                  </a:extLst>
                </a:gridCol>
              </a:tblGrid>
              <a:tr h="270399">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chemeClr val="tx1"/>
                          </a:solidFill>
                          <a:effectLst/>
                          <a:uLnTx/>
                          <a:uFillTx/>
                          <a:latin typeface="+mn-lt"/>
                          <a:ea typeface="+mn-ea"/>
                          <a:cs typeface="+mn-cs"/>
                        </a:rPr>
                        <a:t>Disease</a:t>
                      </a:r>
                    </a:p>
                  </a:txBody>
                  <a:tcPr anchor="b"/>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chemeClr val="tx1"/>
                          </a:solidFill>
                          <a:effectLst/>
                          <a:uLnTx/>
                          <a:uFillTx/>
                          <a:latin typeface="+mn-lt"/>
                          <a:ea typeface="+mn-ea"/>
                          <a:cs typeface="+mn-cs"/>
                        </a:rPr>
                        <a:t>Vaccine Type</a:t>
                      </a:r>
                    </a:p>
                  </a:txBody>
                  <a:tcPr anchor="b"/>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chemeClr val="tx1"/>
                          </a:solidFill>
                          <a:effectLst/>
                          <a:uLnTx/>
                          <a:uFillTx/>
                          <a:latin typeface="+mn-lt"/>
                          <a:ea typeface="+mn-ea"/>
                          <a:cs typeface="+mn-cs"/>
                        </a:rPr>
                        <a:t>Persons Who Should Receive the Vaccine</a:t>
                      </a:r>
                    </a:p>
                  </a:txBody>
                  <a:tcPr/>
                </a:tc>
                <a:extLst>
                  <a:ext uri="{0D108BD9-81ED-4DB2-BD59-A6C34878D82A}">
                    <a16:rowId xmlns:a16="http://schemas.microsoft.com/office/drawing/2014/main" val="1300917135"/>
                  </a:ext>
                </a:extLst>
              </a:tr>
              <a:tr h="334022">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Adenovirus respiratory infection </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Two serotypes of active virus (taken orally)</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Military recruits entering basic training and certain other military personnel at higher risk for infection</a:t>
                      </a:r>
                    </a:p>
                  </a:txBody>
                  <a:tcPr/>
                </a:tc>
                <a:extLst>
                  <a:ext uri="{0D108BD9-81ED-4DB2-BD59-A6C34878D82A}">
                    <a16:rowId xmlns:a16="http://schemas.microsoft.com/office/drawing/2014/main" val="35929183"/>
                  </a:ext>
                </a:extLst>
              </a:tr>
              <a:tr h="238587">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Anthrax</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Subunit</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Adults in occupations that put them at risk of exposure, such as some military personnel</a:t>
                      </a:r>
                    </a:p>
                  </a:txBody>
                  <a:tcPr/>
                </a:tc>
                <a:extLst>
                  <a:ext uri="{0D108BD9-81ED-4DB2-BD59-A6C34878D82A}">
                    <a16:rowId xmlns:a16="http://schemas.microsoft.com/office/drawing/2014/main" val="90428632"/>
                  </a:ext>
                </a:extLst>
              </a:tr>
              <a:tr h="334022">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Cholera</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Attenuated bacterium (taken orally)</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People age 18 to 64 traveling to endemic areas </a:t>
                      </a:r>
                    </a:p>
                  </a:txBody>
                  <a:tcPr/>
                </a:tc>
                <a:extLst>
                  <a:ext uri="{0D108BD9-81ED-4DB2-BD59-A6C34878D82A}">
                    <a16:rowId xmlns:a16="http://schemas.microsoft.com/office/drawing/2014/main" val="3792307142"/>
                  </a:ext>
                </a:extLst>
              </a:tr>
              <a:tr h="238587">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Japanese encephalitis </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Inactivated virus</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Certain people traveling to Asia where the disease occurs</a:t>
                      </a:r>
                    </a:p>
                  </a:txBody>
                  <a:tcPr/>
                </a:tc>
                <a:extLst>
                  <a:ext uri="{0D108BD9-81ED-4DB2-BD59-A6C34878D82A}">
                    <a16:rowId xmlns:a16="http://schemas.microsoft.com/office/drawing/2014/main" val="4107383647"/>
                  </a:ext>
                </a:extLst>
              </a:tr>
              <a:tr h="429457">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Rabies</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Inactivated virus</a:t>
                      </a:r>
                    </a:p>
                  </a:txBody>
                  <a:tcPr/>
                </a:tc>
                <a:tc>
                  <a:txBody>
                    <a:bodyPr/>
                    <a:lstStyle/>
                    <a:p>
                      <a:r>
                        <a:rPr lang="en-US" sz="1200" dirty="0"/>
                        <a:t>People at high risk for exposure, such as veterinarians and other animal handlers; people who have recently been exposed to the virus</a:t>
                      </a:r>
                    </a:p>
                  </a:txBody>
                  <a:tcPr/>
                </a:tc>
                <a:extLst>
                  <a:ext uri="{0D108BD9-81ED-4DB2-BD59-A6C34878D82A}">
                    <a16:rowId xmlns:a16="http://schemas.microsoft.com/office/drawing/2014/main" val="2510013849"/>
                  </a:ext>
                </a:extLst>
              </a:tr>
              <a:tr h="238587">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Smallpox</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Vaccinia virus</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Used only in response to biological warfare threat</a:t>
                      </a:r>
                    </a:p>
                  </a:txBody>
                  <a:tcPr/>
                </a:tc>
                <a:extLst>
                  <a:ext uri="{0D108BD9-81ED-4DB2-BD59-A6C34878D82A}">
                    <a16:rowId xmlns:a16="http://schemas.microsoft.com/office/drawing/2014/main" val="3072606070"/>
                  </a:ext>
                </a:extLst>
              </a:tr>
              <a:tr h="334022">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Tuberculosis</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Attenuated bacterium (BCG strain)</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Used only in special circumstances in the United States; widely used in other countries</a:t>
                      </a:r>
                    </a:p>
                  </a:txBody>
                  <a:tcPr/>
                </a:tc>
                <a:extLst>
                  <a:ext uri="{0D108BD9-81ED-4DB2-BD59-A6C34878D82A}">
                    <a16:rowId xmlns:a16="http://schemas.microsoft.com/office/drawing/2014/main" val="2640640101"/>
                  </a:ext>
                </a:extLst>
              </a:tr>
              <a:tr h="620327">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Typhoid fever</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Two forms— attenuated bacterium (taken orally) and polysaccharide</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People traveling to parts of the world where typhoid fever is common; people living with a typhoid carrier; laboratory personnel who work with </a:t>
                      </a:r>
                      <a:r>
                        <a:rPr kumimoji="0" lang="en-US" sz="1200" b="0" i="1" u="none" strike="noStrike" kern="1200" cap="none" spc="0" normalizeH="0" baseline="0" noProof="0" dirty="0">
                          <a:ln>
                            <a:noFill/>
                          </a:ln>
                          <a:solidFill>
                            <a:prstClr val="black"/>
                          </a:solidFill>
                          <a:effectLst/>
                          <a:uLnTx/>
                          <a:uFillTx/>
                          <a:latin typeface="+mn-lt"/>
                          <a:ea typeface="+mn-ea"/>
                          <a:cs typeface="+mn-cs"/>
                        </a:rPr>
                        <a:t>Salmonella</a:t>
                      </a:r>
                      <a:r>
                        <a:rPr kumimoji="0" lang="en-US" sz="1200" b="0" i="0" u="none" strike="noStrike" kern="1200" cap="none" spc="0" normalizeH="0" baseline="0" noProof="0" dirty="0">
                          <a:ln>
                            <a:noFill/>
                          </a:ln>
                          <a:solidFill>
                            <a:prstClr val="black"/>
                          </a:solidFill>
                          <a:effectLst/>
                          <a:uLnTx/>
                          <a:uFillTx/>
                          <a:latin typeface="+mn-lt"/>
                          <a:ea typeface="+mn-ea"/>
                          <a:cs typeface="+mn-cs"/>
                        </a:rPr>
                        <a:t> Typhi</a:t>
                      </a:r>
                    </a:p>
                  </a:txBody>
                  <a:tcPr/>
                </a:tc>
                <a:extLst>
                  <a:ext uri="{0D108BD9-81ED-4DB2-BD59-A6C34878D82A}">
                    <a16:rowId xmlns:a16="http://schemas.microsoft.com/office/drawing/2014/main" val="1953245754"/>
                  </a:ext>
                </a:extLst>
              </a:tr>
              <a:tr h="238587">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Yellow fever</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Attenuated virus</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Certain people traveling to parts of the world where the disease is known to exist</a:t>
                      </a:r>
                    </a:p>
                  </a:txBody>
                  <a:tcPr/>
                </a:tc>
                <a:extLst>
                  <a:ext uri="{0D108BD9-81ED-4DB2-BD59-A6C34878D82A}">
                    <a16:rowId xmlns:a16="http://schemas.microsoft.com/office/drawing/2014/main" val="1540002888"/>
                  </a:ext>
                </a:extLst>
              </a:tr>
            </a:tbl>
          </a:graphicData>
        </a:graphic>
      </p:graphicFrame>
    </p:spTree>
    <p:extLst>
      <p:ext uri="{BB962C8B-B14F-4D97-AF65-F5344CB8AC3E}">
        <p14:creationId xmlns:p14="http://schemas.microsoft.com/office/powerpoint/2010/main" val="295640075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A54ADCD-CE86-4CF0-8578-7F5752A8ABA0}"/>
              </a:ext>
            </a:extLst>
          </p:cNvPr>
          <p:cNvSpPr>
            <a:spLocks noGrp="1"/>
          </p:cNvSpPr>
          <p:nvPr>
            <p:ph type="title"/>
          </p:nvPr>
        </p:nvSpPr>
        <p:spPr>
          <a:xfrm>
            <a:off x="737833" y="228600"/>
            <a:ext cx="8277944" cy="609600"/>
          </a:xfrm>
        </p:spPr>
        <p:txBody>
          <a:bodyPr/>
          <a:lstStyle/>
          <a:p>
            <a:r>
              <a:rPr lang="en-US" altLang="en-US" b="1" dirty="0">
                <a:solidFill>
                  <a:prstClr val="black"/>
                </a:solidFill>
              </a:rPr>
              <a:t>Vaccines and Immunization Procedures (9)</a:t>
            </a:r>
            <a:endParaRPr lang="en-US" dirty="0"/>
          </a:p>
        </p:txBody>
      </p:sp>
      <p:sp>
        <p:nvSpPr>
          <p:cNvPr id="2" name="Content Placeholder 1"/>
          <p:cNvSpPr>
            <a:spLocks noGrp="1"/>
          </p:cNvSpPr>
          <p:nvPr>
            <p:ph idx="1"/>
          </p:nvPr>
        </p:nvSpPr>
        <p:spPr>
          <a:xfrm>
            <a:off x="803567" y="990600"/>
            <a:ext cx="7696200" cy="5313218"/>
          </a:xfrm>
        </p:spPr>
        <p:txBody>
          <a:bodyPr/>
          <a:lstStyle/>
          <a:p>
            <a:pPr>
              <a:spcBef>
                <a:spcPts val="0"/>
              </a:spcBef>
              <a:spcAft>
                <a:spcPts val="1500"/>
              </a:spcAft>
            </a:pPr>
            <a:r>
              <a:rPr lang="en-US" altLang="en-US" dirty="0"/>
              <a:t>The Campaign to Eliminate Poliomyelitis</a:t>
            </a:r>
          </a:p>
          <a:p>
            <a:pPr marL="285750" lvl="1">
              <a:spcBef>
                <a:spcPts val="0"/>
              </a:spcBef>
            </a:pPr>
            <a:r>
              <a:rPr lang="en-US" altLang="en-US" dirty="0"/>
              <a:t>Three serotypes of poliovirus; entry is via the mouth</a:t>
            </a:r>
          </a:p>
          <a:p>
            <a:pPr marL="512763" lvl="2"/>
            <a:r>
              <a:rPr lang="en-US" altLang="en-US" dirty="0"/>
              <a:t>Virus infects throat and intestinal tract, invades blood</a:t>
            </a:r>
          </a:p>
          <a:p>
            <a:pPr marL="512763" lvl="2"/>
            <a:r>
              <a:rPr lang="en-US" altLang="en-US" dirty="0"/>
              <a:t>From bloodstream, can invade nerve cells, cause disease</a:t>
            </a:r>
          </a:p>
          <a:p>
            <a:pPr marL="285750" lvl="1"/>
            <a:r>
              <a:rPr lang="en-US" altLang="en-US" dirty="0"/>
              <a:t>Salk vaccine (mid-1950s) contains inactivated viruses of all three types: </a:t>
            </a:r>
            <a:r>
              <a:rPr lang="en-US" altLang="en-US" u="sng" dirty="0"/>
              <a:t>inactivated polio vaccine (IPV)</a:t>
            </a:r>
          </a:p>
          <a:p>
            <a:pPr marL="512763" lvl="2"/>
            <a:r>
              <a:rPr lang="en-US" altLang="en-US" dirty="0"/>
              <a:t>Dramatically lowered rate of disease but required series of injections for maximum protection</a:t>
            </a:r>
          </a:p>
          <a:p>
            <a:pPr marL="285750" lvl="1"/>
            <a:r>
              <a:rPr lang="en-US" altLang="en-US" dirty="0"/>
              <a:t>Sabin attenuated vaccine (1961): </a:t>
            </a:r>
            <a:r>
              <a:rPr lang="en-US" altLang="en-US" u="sng" dirty="0"/>
              <a:t>oral polio vaccine (OPV)</a:t>
            </a:r>
          </a:p>
          <a:p>
            <a:pPr marL="512763" lvl="2"/>
            <a:r>
              <a:rPr lang="en-US" altLang="en-US" dirty="0"/>
              <a:t>Cheaper oral administration; induces better mucosal immunity (secretory IgA response); better herd immunity</a:t>
            </a:r>
          </a:p>
          <a:p>
            <a:pPr marL="512763" lvl="2"/>
            <a:r>
              <a:rPr lang="en-US" altLang="en-US" dirty="0"/>
              <a:t>Attenuated viruses can mutate; approximately 1 out of 2.4 million doses results in poliomyelitis</a:t>
            </a:r>
          </a:p>
        </p:txBody>
      </p:sp>
    </p:spTree>
    <p:extLst>
      <p:ext uri="{BB962C8B-B14F-4D97-AF65-F5344CB8AC3E}">
        <p14:creationId xmlns:p14="http://schemas.microsoft.com/office/powerpoint/2010/main" val="129179561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C207A5F-D790-472E-8F29-87AF2FEEE60F}"/>
              </a:ext>
            </a:extLst>
          </p:cNvPr>
          <p:cNvSpPr>
            <a:spLocks noGrp="1"/>
          </p:cNvSpPr>
          <p:nvPr>
            <p:ph type="title"/>
          </p:nvPr>
        </p:nvSpPr>
        <p:spPr>
          <a:xfrm>
            <a:off x="612419" y="228600"/>
            <a:ext cx="8528773" cy="609600"/>
          </a:xfrm>
        </p:spPr>
        <p:txBody>
          <a:bodyPr/>
          <a:lstStyle/>
          <a:p>
            <a:r>
              <a:rPr lang="en-US" altLang="en-US" b="1" dirty="0">
                <a:solidFill>
                  <a:prstClr val="black"/>
                </a:solidFill>
              </a:rPr>
              <a:t>Vaccines and Immunization Procedures (10)</a:t>
            </a:r>
            <a:endParaRPr lang="en-US" dirty="0"/>
          </a:p>
        </p:txBody>
      </p:sp>
      <p:sp>
        <p:nvSpPr>
          <p:cNvPr id="2" name="Content Placeholder 1"/>
          <p:cNvSpPr>
            <a:spLocks noGrp="1"/>
          </p:cNvSpPr>
          <p:nvPr>
            <p:ph idx="1"/>
          </p:nvPr>
        </p:nvSpPr>
        <p:spPr>
          <a:xfrm>
            <a:off x="798494" y="998627"/>
            <a:ext cx="7752655" cy="5562600"/>
          </a:xfrm>
        </p:spPr>
        <p:txBody>
          <a:bodyPr/>
          <a:lstStyle/>
          <a:p>
            <a:pPr>
              <a:spcBef>
                <a:spcPts val="0"/>
              </a:spcBef>
              <a:spcAft>
                <a:spcPts val="1500"/>
              </a:spcAft>
            </a:pPr>
            <a:r>
              <a:rPr lang="en-US" altLang="en-US" dirty="0"/>
              <a:t>The Campaign to Eliminate Poliomyelitis</a:t>
            </a:r>
          </a:p>
          <a:p>
            <a:pPr marL="285750" lvl="1">
              <a:spcBef>
                <a:spcPts val="0"/>
              </a:spcBef>
            </a:pPr>
            <a:r>
              <a:rPr lang="en-US" altLang="en-US" dirty="0"/>
              <a:t>To avoid vaccine-related poliomyelitis, use IPV </a:t>
            </a:r>
          </a:p>
          <a:p>
            <a:pPr marL="512763" lvl="2"/>
            <a:r>
              <a:rPr lang="en-US" altLang="en-US" dirty="0"/>
              <a:t>IPV allows wild poliovirus to replicate in intestines</a:t>
            </a:r>
          </a:p>
          <a:p>
            <a:pPr marL="512763" lvl="2"/>
            <a:r>
              <a:rPr lang="en-US" altLang="en-US" dirty="0"/>
              <a:t>Disease can be transmitted to others, spread rapidly</a:t>
            </a:r>
          </a:p>
          <a:p>
            <a:pPr marL="285750" lvl="1"/>
            <a:r>
              <a:rPr lang="en-US" altLang="en-US" dirty="0"/>
              <a:t>To eradicate disease completely, use OPV</a:t>
            </a:r>
          </a:p>
          <a:p>
            <a:pPr marL="512763" lvl="2"/>
            <a:r>
              <a:rPr lang="en-US" altLang="en-US" dirty="0"/>
              <a:t>Stops spread of wild poliovirus</a:t>
            </a:r>
          </a:p>
          <a:p>
            <a:pPr marL="285750" lvl="1"/>
            <a:r>
              <a:rPr lang="en-US" altLang="en-US" dirty="0"/>
              <a:t>OPV campaign successful in eliminating wild poliovirus from United States by 1980</a:t>
            </a:r>
          </a:p>
          <a:p>
            <a:pPr marL="512763" lvl="2"/>
            <a:r>
              <a:rPr lang="en-US" altLang="en-US" dirty="0"/>
              <a:t>To avoid vaccine-related disease, children are first given IPV, followed by OPV</a:t>
            </a:r>
          </a:p>
          <a:p>
            <a:pPr marL="285750" lvl="1"/>
            <a:r>
              <a:rPr lang="en-US" altLang="en-US" dirty="0"/>
              <a:t>Efforts continue toward global eradication</a:t>
            </a:r>
          </a:p>
          <a:p>
            <a:pPr marL="512763" lvl="2"/>
            <a:r>
              <a:rPr lang="en-US" altLang="en-US" dirty="0"/>
              <a:t>Type 2 polio strain eradicated in 2015; new OPV contains only serotypes 1 and 3</a:t>
            </a:r>
            <a:endParaRPr lang="en-US" dirty="0"/>
          </a:p>
        </p:txBody>
      </p:sp>
    </p:spTree>
    <p:extLst>
      <p:ext uri="{BB962C8B-B14F-4D97-AF65-F5344CB8AC3E}">
        <p14:creationId xmlns:p14="http://schemas.microsoft.com/office/powerpoint/2010/main" val="8027128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ACE2112-2329-48CA-BCFD-63BBEF7C0ED2}"/>
              </a:ext>
            </a:extLst>
          </p:cNvPr>
          <p:cNvSpPr>
            <a:spLocks noGrp="1"/>
          </p:cNvSpPr>
          <p:nvPr>
            <p:ph type="title"/>
          </p:nvPr>
        </p:nvSpPr>
        <p:spPr/>
        <p:txBody>
          <a:bodyPr/>
          <a:lstStyle/>
          <a:p>
            <a:r>
              <a:rPr lang="en-US" altLang="en-US" b="1" dirty="0">
                <a:solidFill>
                  <a:prstClr val="black"/>
                </a:solidFill>
              </a:rPr>
              <a:t>Immunization – Figure 18.1 </a:t>
            </a:r>
            <a:endParaRPr lang="en-US" dirty="0"/>
          </a:p>
        </p:txBody>
      </p:sp>
      <p:sp>
        <p:nvSpPr>
          <p:cNvPr id="2" name="Content Placeholder 1"/>
          <p:cNvSpPr>
            <a:spLocks noGrp="1"/>
          </p:cNvSpPr>
          <p:nvPr>
            <p:ph idx="1"/>
          </p:nvPr>
        </p:nvSpPr>
        <p:spPr>
          <a:xfrm>
            <a:off x="799773" y="990600"/>
            <a:ext cx="7125027" cy="2743200"/>
          </a:xfrm>
        </p:spPr>
        <p:txBody>
          <a:bodyPr/>
          <a:lstStyle/>
          <a:p>
            <a:pPr>
              <a:spcBef>
                <a:spcPts val="0"/>
              </a:spcBef>
              <a:spcAft>
                <a:spcPts val="1500"/>
              </a:spcAft>
            </a:pPr>
            <a:r>
              <a:rPr lang="en-US" altLang="en-US" u="sng" dirty="0"/>
              <a:t>Immunization</a:t>
            </a:r>
            <a:r>
              <a:rPr lang="en-US" altLang="en-US" dirty="0"/>
              <a:t> is process of inducing immunity</a:t>
            </a:r>
          </a:p>
          <a:p>
            <a:pPr marL="285750" lvl="1">
              <a:spcBef>
                <a:spcPts val="0"/>
              </a:spcBef>
            </a:pPr>
            <a:r>
              <a:rPr lang="en-US" altLang="en-US" dirty="0"/>
              <a:t>Has probably had greatest impact on human health of any other medical procedure</a:t>
            </a:r>
          </a:p>
          <a:p>
            <a:pPr marL="285750" lvl="1"/>
            <a:r>
              <a:rPr lang="en-US" altLang="en-US" dirty="0"/>
              <a:t>Example of how knowledge 	is power with respect to fighting disease</a:t>
            </a:r>
          </a:p>
          <a:p>
            <a:pPr marL="285750" lvl="1"/>
            <a:r>
              <a:rPr lang="en-US" altLang="en-US" dirty="0"/>
              <a:t>Useful applications of immunological reactions in diagnostic tests</a:t>
            </a:r>
          </a:p>
        </p:txBody>
      </p:sp>
      <p:pic>
        <p:nvPicPr>
          <p:cNvPr id="4" name="Picture 3" descr="The &quot;trilogy&quot; consists of &quot;The Immune Wars&quot;, &quot;The Pathogens Fight Back&quot;, and &quot;The Return of the Humans&quot; (using knowledge to fight disease).">
            <a:extLst>
              <a:ext uri="{FF2B5EF4-FFF2-40B4-BE49-F238E27FC236}">
                <a16:creationId xmlns:a16="http://schemas.microsoft.com/office/drawing/2014/main" id="{5B89043F-C693-4B08-8E2A-01B7167B6DC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 y="4495799"/>
            <a:ext cx="8305800" cy="1173163"/>
          </a:xfrm>
          <a:prstGeom prst="rect">
            <a:avLst/>
          </a:prstGeom>
        </p:spPr>
      </p:pic>
      <p:sp>
        <p:nvSpPr>
          <p:cNvPr id="6" name="Content Placeholder 5">
            <a:extLst>
              <a:ext uri="{FF2B5EF4-FFF2-40B4-BE49-F238E27FC236}">
                <a16:creationId xmlns:a16="http://schemas.microsoft.com/office/drawing/2014/main" id="{41926B44-64FB-41FE-8A7D-759583CC8858}"/>
              </a:ext>
            </a:extLst>
          </p:cNvPr>
          <p:cNvSpPr>
            <a:spLocks noGrp="1"/>
          </p:cNvSpPr>
          <p:nvPr>
            <p:ph sz="quarter" idx="18"/>
          </p:nvPr>
        </p:nvSpPr>
        <p:spPr>
          <a:xfrm>
            <a:off x="587375" y="4622801"/>
            <a:ext cx="1984375" cy="647700"/>
          </a:xfrm>
        </p:spPr>
        <p:txBody>
          <a:bodyPr/>
          <a:lstStyle/>
          <a:p>
            <a:pPr marL="0" indent="0">
              <a:buNone/>
            </a:pPr>
            <a:r>
              <a:rPr lang="en-US" sz="1120" b="1" dirty="0"/>
              <a:t>The Immune Wars</a:t>
            </a:r>
          </a:p>
          <a:p>
            <a:pPr marL="0" indent="0">
              <a:lnSpc>
                <a:spcPct val="90000"/>
              </a:lnSpc>
              <a:spcBef>
                <a:spcPts val="0"/>
              </a:spcBef>
              <a:buNone/>
            </a:pPr>
            <a:r>
              <a:rPr lang="en-US" sz="1080" dirty="0"/>
              <a:t>Innate Immunity (chapter 14) Adaptive Immunity (chapter 15)</a:t>
            </a:r>
          </a:p>
        </p:txBody>
      </p:sp>
      <p:sp>
        <p:nvSpPr>
          <p:cNvPr id="7" name="Content Placeholder 6">
            <a:extLst>
              <a:ext uri="{FF2B5EF4-FFF2-40B4-BE49-F238E27FC236}">
                <a16:creationId xmlns:a16="http://schemas.microsoft.com/office/drawing/2014/main" id="{255C1D3D-A11B-483F-B1DB-BA32FCC736EB}"/>
              </a:ext>
            </a:extLst>
          </p:cNvPr>
          <p:cNvSpPr>
            <a:spLocks noGrp="1"/>
          </p:cNvSpPr>
          <p:nvPr>
            <p:ph sz="quarter" idx="19"/>
          </p:nvPr>
        </p:nvSpPr>
        <p:spPr>
          <a:xfrm>
            <a:off x="3362324" y="4656143"/>
            <a:ext cx="2124075" cy="377820"/>
          </a:xfrm>
        </p:spPr>
        <p:txBody>
          <a:bodyPr/>
          <a:lstStyle/>
          <a:p>
            <a:pPr marL="0" indent="0">
              <a:lnSpc>
                <a:spcPct val="80000"/>
              </a:lnSpc>
              <a:spcBef>
                <a:spcPts val="0"/>
              </a:spcBef>
              <a:spcAft>
                <a:spcPts val="600"/>
              </a:spcAft>
              <a:buNone/>
            </a:pPr>
            <a:r>
              <a:rPr lang="en-US" sz="1170" b="1" dirty="0"/>
              <a:t>The Pathogens Fight Back </a:t>
            </a:r>
            <a:r>
              <a:rPr lang="en-US" sz="1120" dirty="0"/>
              <a:t>Pathogenesis (part of chapter 16)</a:t>
            </a:r>
          </a:p>
        </p:txBody>
      </p:sp>
      <p:sp>
        <p:nvSpPr>
          <p:cNvPr id="8" name="Content Placeholder 7">
            <a:extLst>
              <a:ext uri="{FF2B5EF4-FFF2-40B4-BE49-F238E27FC236}">
                <a16:creationId xmlns:a16="http://schemas.microsoft.com/office/drawing/2014/main" id="{85A9D38A-2314-4504-9505-B34E73E866E0}"/>
              </a:ext>
            </a:extLst>
          </p:cNvPr>
          <p:cNvSpPr>
            <a:spLocks noGrp="1"/>
          </p:cNvSpPr>
          <p:nvPr>
            <p:ph sz="quarter" idx="20"/>
          </p:nvPr>
        </p:nvSpPr>
        <p:spPr>
          <a:xfrm>
            <a:off x="6202680" y="4631372"/>
            <a:ext cx="2415540" cy="833119"/>
          </a:xfrm>
        </p:spPr>
        <p:txBody>
          <a:bodyPr/>
          <a:lstStyle/>
          <a:p>
            <a:pPr marL="0" indent="0">
              <a:lnSpc>
                <a:spcPct val="90000"/>
              </a:lnSpc>
              <a:buNone/>
            </a:pPr>
            <a:r>
              <a:rPr lang="en-US" sz="1140" b="1" dirty="0"/>
              <a:t>The Return of the Humans </a:t>
            </a:r>
          </a:p>
          <a:p>
            <a:pPr marL="0" indent="0">
              <a:lnSpc>
                <a:spcPct val="90000"/>
              </a:lnSpc>
              <a:spcBef>
                <a:spcPts val="0"/>
              </a:spcBef>
              <a:buNone/>
            </a:pPr>
            <a:r>
              <a:rPr lang="en-US" sz="1140" b="1" dirty="0"/>
              <a:t>(Knowledge Is Power)</a:t>
            </a:r>
          </a:p>
          <a:p>
            <a:pPr marL="0" indent="0">
              <a:lnSpc>
                <a:spcPct val="90000"/>
              </a:lnSpc>
              <a:spcBef>
                <a:spcPts val="0"/>
              </a:spcBef>
              <a:buNone/>
            </a:pPr>
            <a:r>
              <a:rPr lang="en-US" sz="1100" dirty="0"/>
              <a:t>Immunization (part of chapter 18) Epidemiology (chapter 19) Antimicrobial Medications (chapter 20)</a:t>
            </a:r>
          </a:p>
        </p:txBody>
      </p:sp>
    </p:spTree>
    <p:extLst>
      <p:ext uri="{BB962C8B-B14F-4D97-AF65-F5344CB8AC3E}">
        <p14:creationId xmlns:p14="http://schemas.microsoft.com/office/powerpoint/2010/main" val="312582454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D3BF0CE0-D72A-4A48-9E9E-9B7DB3A9BDAB}"/>
              </a:ext>
            </a:extLst>
          </p:cNvPr>
          <p:cNvSpPr>
            <a:spLocks noGrp="1"/>
          </p:cNvSpPr>
          <p:nvPr>
            <p:ph type="title"/>
          </p:nvPr>
        </p:nvSpPr>
        <p:spPr>
          <a:xfrm>
            <a:off x="554755" y="228600"/>
            <a:ext cx="8034491" cy="609600"/>
          </a:xfrm>
        </p:spPr>
        <p:txBody>
          <a:bodyPr/>
          <a:lstStyle/>
          <a:p>
            <a:r>
              <a:rPr lang="en-US" altLang="en-US" b="1" dirty="0">
                <a:solidFill>
                  <a:schemeClr val="tx1"/>
                </a:solidFill>
              </a:rPr>
              <a:t>Principles of Immunoassays – Figure 18.3 </a:t>
            </a:r>
            <a:endParaRPr lang="en-US" dirty="0"/>
          </a:p>
        </p:txBody>
      </p:sp>
      <p:sp>
        <p:nvSpPr>
          <p:cNvPr id="2" name="Content Placeholder 1"/>
          <p:cNvSpPr>
            <a:spLocks noGrp="1"/>
          </p:cNvSpPr>
          <p:nvPr>
            <p:ph idx="1"/>
          </p:nvPr>
        </p:nvSpPr>
        <p:spPr>
          <a:xfrm>
            <a:off x="803568" y="990600"/>
            <a:ext cx="8034491" cy="1219200"/>
          </a:xfrm>
        </p:spPr>
        <p:txBody>
          <a:bodyPr/>
          <a:lstStyle/>
          <a:p>
            <a:pPr>
              <a:spcAft>
                <a:spcPts val="1500"/>
              </a:spcAft>
            </a:pPr>
            <a:r>
              <a:rPr lang="en-US" altLang="en-US" u="sng" dirty="0"/>
              <a:t>Immunoassay</a:t>
            </a:r>
            <a:r>
              <a:rPr lang="en-US" altLang="en-US" dirty="0"/>
              <a:t>: in vitro test that uses antibody-antigen interactions to detect or quantify given antigens or antibodies in a sample</a:t>
            </a:r>
          </a:p>
        </p:txBody>
      </p:sp>
      <p:sp>
        <p:nvSpPr>
          <p:cNvPr id="6" name="Content Placeholder 5">
            <a:extLst>
              <a:ext uri="{FF2B5EF4-FFF2-40B4-BE49-F238E27FC236}">
                <a16:creationId xmlns:a16="http://schemas.microsoft.com/office/drawing/2014/main" id="{18F7A956-0E57-43D8-84D6-FE94F077A0AA}"/>
              </a:ext>
            </a:extLst>
          </p:cNvPr>
          <p:cNvSpPr>
            <a:spLocks noGrp="1"/>
          </p:cNvSpPr>
          <p:nvPr>
            <p:ph sz="quarter" idx="18"/>
          </p:nvPr>
        </p:nvSpPr>
        <p:spPr>
          <a:xfrm>
            <a:off x="803568" y="2348350"/>
            <a:ext cx="3768432" cy="727364"/>
          </a:xfrm>
        </p:spPr>
        <p:txBody>
          <a:bodyPr/>
          <a:lstStyle/>
          <a:p>
            <a:pPr marL="285750" lvl="1">
              <a:spcAft>
                <a:spcPts val="800"/>
              </a:spcAft>
              <a:buFont typeface="Arial" panose="020B0604020202020204" pitchFamily="34" charset="0"/>
              <a:buChar char="•"/>
            </a:pPr>
            <a:r>
              <a:rPr lang="en-US" altLang="en-US" sz="2000" dirty="0">
                <a:solidFill>
                  <a:prstClr val="black"/>
                </a:solidFill>
              </a:rPr>
              <a:t>Binding of known antibodies identifies unknown pathogen</a:t>
            </a:r>
          </a:p>
        </p:txBody>
      </p:sp>
      <p:sp>
        <p:nvSpPr>
          <p:cNvPr id="7" name="Content Placeholder 6">
            <a:extLst>
              <a:ext uri="{FF2B5EF4-FFF2-40B4-BE49-F238E27FC236}">
                <a16:creationId xmlns:a16="http://schemas.microsoft.com/office/drawing/2014/main" id="{EABBE5C6-A4AD-4EAB-803C-58381D97BD38}"/>
              </a:ext>
            </a:extLst>
          </p:cNvPr>
          <p:cNvSpPr>
            <a:spLocks noGrp="1"/>
          </p:cNvSpPr>
          <p:nvPr>
            <p:ph sz="quarter" idx="20"/>
          </p:nvPr>
        </p:nvSpPr>
        <p:spPr>
          <a:xfrm>
            <a:off x="803568" y="3110344"/>
            <a:ext cx="3387432" cy="1676400"/>
          </a:xfrm>
        </p:spPr>
        <p:txBody>
          <a:bodyPr/>
          <a:lstStyle/>
          <a:p>
            <a:pPr marL="285750" lvl="1">
              <a:spcAft>
                <a:spcPts val="800"/>
              </a:spcAft>
              <a:buFont typeface="Arial" panose="020B0604020202020204" pitchFamily="34" charset="0"/>
              <a:buChar char="•"/>
            </a:pPr>
            <a:r>
              <a:rPr lang="en-US" altLang="en-US" sz="2000" dirty="0">
                <a:solidFill>
                  <a:prstClr val="black"/>
                </a:solidFill>
              </a:rPr>
              <a:t>Binding of patient’s antibodies to known pathogen demonstrates current or previous infection</a:t>
            </a:r>
          </a:p>
        </p:txBody>
      </p:sp>
      <p:pic>
        <p:nvPicPr>
          <p:cNvPr id="41988" name="Picture 5">
            <a:extLst>
              <a:ext uri="{C183D7F6-B498-43B3-948B-1728B52AA6E4}">
                <adec:decorative xmlns:adec="http://schemas.microsoft.com/office/drawing/2017/decorative" val="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t="2449"/>
          <a:stretch>
            <a:fillRect/>
          </a:stretch>
        </p:blipFill>
        <p:spPr bwMode="auto">
          <a:xfrm>
            <a:off x="4601995" y="2209800"/>
            <a:ext cx="3886200" cy="40782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978742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AAC3E410-E77D-4106-BE05-07E6B6849379}"/>
              </a:ext>
            </a:extLst>
          </p:cNvPr>
          <p:cNvSpPr>
            <a:spLocks noGrp="1"/>
          </p:cNvSpPr>
          <p:nvPr>
            <p:ph type="title"/>
          </p:nvPr>
        </p:nvSpPr>
        <p:spPr>
          <a:xfrm>
            <a:off x="1836408" y="228600"/>
            <a:ext cx="6080789" cy="609600"/>
          </a:xfrm>
        </p:spPr>
        <p:txBody>
          <a:bodyPr/>
          <a:lstStyle/>
          <a:p>
            <a:r>
              <a:rPr lang="en-US" altLang="en-US" b="1" dirty="0">
                <a:solidFill>
                  <a:prstClr val="black"/>
                </a:solidFill>
              </a:rPr>
              <a:t>Principles of Immunoassays (1)</a:t>
            </a:r>
            <a:endParaRPr lang="en-US" dirty="0"/>
          </a:p>
        </p:txBody>
      </p:sp>
      <p:sp>
        <p:nvSpPr>
          <p:cNvPr id="2" name="Content Placeholder 1"/>
          <p:cNvSpPr>
            <a:spLocks noGrp="1"/>
          </p:cNvSpPr>
          <p:nvPr>
            <p:ph idx="1"/>
          </p:nvPr>
        </p:nvSpPr>
        <p:spPr>
          <a:xfrm>
            <a:off x="803324" y="990600"/>
            <a:ext cx="7675896" cy="1524000"/>
          </a:xfrm>
        </p:spPr>
        <p:txBody>
          <a:bodyPr/>
          <a:lstStyle/>
          <a:p>
            <a:pPr>
              <a:spcBef>
                <a:spcPts val="0"/>
              </a:spcBef>
              <a:spcAft>
                <a:spcPts val="1500"/>
              </a:spcAft>
            </a:pPr>
            <a:r>
              <a:rPr lang="en-US" altLang="en-US" u="sng" dirty="0"/>
              <a:t>Serology</a:t>
            </a:r>
            <a:r>
              <a:rPr lang="en-US" altLang="en-US" dirty="0"/>
              <a:t> is study of </a:t>
            </a:r>
            <a:r>
              <a:rPr lang="en-US" altLang="en-US" i="1" dirty="0"/>
              <a:t>in vitro</a:t>
            </a:r>
            <a:r>
              <a:rPr lang="en-US" altLang="en-US" dirty="0"/>
              <a:t> antibody-antigen interactions</a:t>
            </a:r>
          </a:p>
          <a:p>
            <a:pPr marL="285750" lvl="1">
              <a:spcBef>
                <a:spcPts val="0"/>
              </a:spcBef>
            </a:pPr>
            <a:r>
              <a:rPr lang="en-US" altLang="en-US" u="sng" dirty="0"/>
              <a:t>Serum</a:t>
            </a:r>
            <a:r>
              <a:rPr lang="en-US" altLang="en-US" dirty="0"/>
              <a:t> is fluid portion of blood after blood clots</a:t>
            </a:r>
          </a:p>
          <a:p>
            <a:pPr marL="285750" lvl="1"/>
            <a:r>
              <a:rPr lang="en-US" altLang="en-US" u="sng" dirty="0"/>
              <a:t>Plasma</a:t>
            </a:r>
            <a:r>
              <a:rPr lang="en-US" altLang="en-US" dirty="0"/>
              <a:t> is fluid portion of blood treated to prevent clotting</a:t>
            </a:r>
          </a:p>
        </p:txBody>
      </p:sp>
      <p:sp>
        <p:nvSpPr>
          <p:cNvPr id="6" name="Content Placeholder 5">
            <a:extLst>
              <a:ext uri="{FF2B5EF4-FFF2-40B4-BE49-F238E27FC236}">
                <a16:creationId xmlns:a16="http://schemas.microsoft.com/office/drawing/2014/main" id="{D5230770-8E89-4165-9326-CD0F6587FFFA}"/>
              </a:ext>
            </a:extLst>
          </p:cNvPr>
          <p:cNvSpPr>
            <a:spLocks noGrp="1"/>
          </p:cNvSpPr>
          <p:nvPr>
            <p:ph sz="quarter" idx="18"/>
          </p:nvPr>
        </p:nvSpPr>
        <p:spPr>
          <a:xfrm>
            <a:off x="798197" y="2459186"/>
            <a:ext cx="7533750" cy="1066800"/>
          </a:xfrm>
        </p:spPr>
        <p:txBody>
          <a:bodyPr/>
          <a:lstStyle/>
          <a:p>
            <a:pPr marL="0" lvl="0" indent="0">
              <a:spcAft>
                <a:spcPts val="1500"/>
              </a:spcAft>
              <a:buNone/>
            </a:pPr>
            <a:r>
              <a:rPr lang="en-US" altLang="en-US" sz="2400" dirty="0">
                <a:solidFill>
                  <a:prstClr val="black"/>
                </a:solidFill>
              </a:rPr>
              <a:t>Seronegative: individual not yet exposed to antigen</a:t>
            </a:r>
          </a:p>
          <a:p>
            <a:pPr marL="285750" lvl="1">
              <a:spcBef>
                <a:spcPts val="0"/>
              </a:spcBef>
              <a:spcAft>
                <a:spcPts val="800"/>
              </a:spcAft>
              <a:buFont typeface="Arial" panose="020B0604020202020204" pitchFamily="34" charset="0"/>
              <a:buChar char="•"/>
            </a:pPr>
            <a:r>
              <a:rPr lang="en-US" altLang="en-US" sz="2000" dirty="0">
                <a:solidFill>
                  <a:prstClr val="black"/>
                </a:solidFill>
              </a:rPr>
              <a:t>Has no specific antibodies to that pathogen</a:t>
            </a:r>
          </a:p>
        </p:txBody>
      </p:sp>
      <p:sp>
        <p:nvSpPr>
          <p:cNvPr id="7" name="Content Placeholder 6">
            <a:extLst>
              <a:ext uri="{FF2B5EF4-FFF2-40B4-BE49-F238E27FC236}">
                <a16:creationId xmlns:a16="http://schemas.microsoft.com/office/drawing/2014/main" id="{F0B361E6-C913-4C68-96A0-7BD1F0D6990F}"/>
              </a:ext>
            </a:extLst>
          </p:cNvPr>
          <p:cNvSpPr>
            <a:spLocks noGrp="1"/>
          </p:cNvSpPr>
          <p:nvPr>
            <p:ph sz="quarter" idx="19"/>
          </p:nvPr>
        </p:nvSpPr>
        <p:spPr>
          <a:xfrm>
            <a:off x="787944" y="3470566"/>
            <a:ext cx="7249457" cy="990600"/>
          </a:xfrm>
        </p:spPr>
        <p:txBody>
          <a:bodyPr/>
          <a:lstStyle/>
          <a:p>
            <a:pPr marL="0" lvl="0" indent="0">
              <a:spcAft>
                <a:spcPts val="1500"/>
              </a:spcAft>
              <a:buNone/>
            </a:pPr>
            <a:r>
              <a:rPr lang="en-US" altLang="en-US" sz="2400" dirty="0">
                <a:solidFill>
                  <a:prstClr val="black"/>
                </a:solidFill>
              </a:rPr>
              <a:t>Seropositive: individual has been exposed</a:t>
            </a:r>
          </a:p>
          <a:p>
            <a:pPr marL="285750" lvl="1">
              <a:spcBef>
                <a:spcPts val="0"/>
              </a:spcBef>
              <a:spcAft>
                <a:spcPts val="800"/>
              </a:spcAft>
              <a:buFont typeface="Arial" panose="020B0604020202020204" pitchFamily="34" charset="0"/>
              <a:buChar char="•"/>
            </a:pPr>
            <a:r>
              <a:rPr lang="en-US" altLang="en-US" sz="2000" dirty="0">
                <a:solidFill>
                  <a:prstClr val="black"/>
                </a:solidFill>
              </a:rPr>
              <a:t>Has produced specific antibodies to pathogen</a:t>
            </a:r>
          </a:p>
        </p:txBody>
      </p:sp>
      <p:sp>
        <p:nvSpPr>
          <p:cNvPr id="8" name="Content Placeholder 7">
            <a:extLst>
              <a:ext uri="{FF2B5EF4-FFF2-40B4-BE49-F238E27FC236}">
                <a16:creationId xmlns:a16="http://schemas.microsoft.com/office/drawing/2014/main" id="{48B99A8D-9936-4819-957B-D7735F901436}"/>
              </a:ext>
            </a:extLst>
          </p:cNvPr>
          <p:cNvSpPr>
            <a:spLocks noGrp="1"/>
          </p:cNvSpPr>
          <p:nvPr>
            <p:ph sz="quarter" idx="20"/>
          </p:nvPr>
        </p:nvSpPr>
        <p:spPr>
          <a:xfrm>
            <a:off x="781014" y="4481946"/>
            <a:ext cx="7829586" cy="1295400"/>
          </a:xfrm>
        </p:spPr>
        <p:txBody>
          <a:bodyPr/>
          <a:lstStyle/>
          <a:p>
            <a:pPr marL="0" lvl="0" indent="0">
              <a:spcAft>
                <a:spcPts val="1500"/>
              </a:spcAft>
              <a:buNone/>
            </a:pPr>
            <a:r>
              <a:rPr lang="en-US" altLang="en-US" sz="2400" u="sng" dirty="0">
                <a:solidFill>
                  <a:prstClr val="black"/>
                </a:solidFill>
              </a:rPr>
              <a:t>Seroconversion</a:t>
            </a:r>
            <a:r>
              <a:rPr lang="en-US" altLang="en-US" sz="2400" dirty="0">
                <a:solidFill>
                  <a:prstClr val="black"/>
                </a:solidFill>
              </a:rPr>
              <a:t>, process of producing antibodies; rise in titer is characteristic of active infection</a:t>
            </a:r>
          </a:p>
          <a:p>
            <a:pPr marL="285750" lvl="1">
              <a:spcBef>
                <a:spcPts val="0"/>
              </a:spcBef>
              <a:spcAft>
                <a:spcPts val="800"/>
              </a:spcAft>
              <a:buFont typeface="Arial" panose="020B0604020202020204" pitchFamily="34" charset="0"/>
              <a:buChar char="•"/>
            </a:pPr>
            <a:r>
              <a:rPr lang="en-US" altLang="en-US" sz="2000" dirty="0">
                <a:solidFill>
                  <a:prstClr val="black"/>
                </a:solidFill>
              </a:rPr>
              <a:t>Small, steady antibody level indicates previous exposure</a:t>
            </a:r>
          </a:p>
        </p:txBody>
      </p:sp>
    </p:spTree>
    <p:extLst>
      <p:ext uri="{BB962C8B-B14F-4D97-AF65-F5344CB8AC3E}">
        <p14:creationId xmlns:p14="http://schemas.microsoft.com/office/powerpoint/2010/main" val="283446395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4BF3C88-4792-411C-9223-83360DF05521}"/>
              </a:ext>
            </a:extLst>
          </p:cNvPr>
          <p:cNvSpPr>
            <a:spLocks noGrp="1"/>
          </p:cNvSpPr>
          <p:nvPr>
            <p:ph type="title"/>
          </p:nvPr>
        </p:nvSpPr>
        <p:spPr>
          <a:xfrm>
            <a:off x="554755" y="228600"/>
            <a:ext cx="8034491" cy="609600"/>
          </a:xfrm>
        </p:spPr>
        <p:txBody>
          <a:bodyPr/>
          <a:lstStyle/>
          <a:p>
            <a:r>
              <a:rPr lang="en-US" altLang="en-US" b="1" dirty="0">
                <a:solidFill>
                  <a:prstClr val="black"/>
                </a:solidFill>
              </a:rPr>
              <a:t>Principles of Immunoassays – Figure 18.4 </a:t>
            </a:r>
            <a:endParaRPr lang="en-US" dirty="0"/>
          </a:p>
        </p:txBody>
      </p:sp>
      <p:sp>
        <p:nvSpPr>
          <p:cNvPr id="2" name="Content Placeholder 1"/>
          <p:cNvSpPr>
            <a:spLocks noGrp="1"/>
          </p:cNvSpPr>
          <p:nvPr>
            <p:ph idx="1"/>
          </p:nvPr>
        </p:nvSpPr>
        <p:spPr>
          <a:xfrm>
            <a:off x="794082" y="990600"/>
            <a:ext cx="7384473" cy="2570018"/>
          </a:xfrm>
        </p:spPr>
        <p:txBody>
          <a:bodyPr/>
          <a:lstStyle/>
          <a:p>
            <a:pPr>
              <a:spcAft>
                <a:spcPts val="1500"/>
              </a:spcAft>
            </a:pPr>
            <a:r>
              <a:rPr lang="en-US" altLang="en-US" dirty="0"/>
              <a:t>Quantifying Antigen-Antibody Reactions</a:t>
            </a:r>
          </a:p>
          <a:p>
            <a:pPr marL="285750" lvl="1">
              <a:spcBef>
                <a:spcPts val="0"/>
              </a:spcBef>
            </a:pPr>
            <a:r>
              <a:rPr lang="en-US" altLang="en-US" dirty="0"/>
              <a:t>Antibody concentration determined by serial dilution</a:t>
            </a:r>
          </a:p>
          <a:p>
            <a:pPr marL="512763" lvl="2"/>
            <a:r>
              <a:rPr lang="en-US" altLang="en-US" dirty="0"/>
              <a:t>Sequential 2- or 10-fold dilutions</a:t>
            </a:r>
          </a:p>
          <a:p>
            <a:pPr marL="512763" lvl="2"/>
            <a:r>
              <a:rPr lang="en-US" altLang="en-US" dirty="0"/>
              <a:t>Antigen added to each dilution</a:t>
            </a:r>
          </a:p>
          <a:p>
            <a:pPr marL="512763" lvl="2"/>
            <a:r>
              <a:rPr lang="en-US" altLang="en-US" u="sng" dirty="0"/>
              <a:t>Titer</a:t>
            </a:r>
            <a:r>
              <a:rPr lang="en-US" altLang="en-US" dirty="0"/>
              <a:t> (concentration) is reciprocal of last dilution that gives a detectable antigen-antibody reaction</a:t>
            </a:r>
          </a:p>
        </p:txBody>
      </p:sp>
      <p:sp>
        <p:nvSpPr>
          <p:cNvPr id="11" name="Content Placeholder 3">
            <a:extLst>
              <a:ext uri="{FF2B5EF4-FFF2-40B4-BE49-F238E27FC236}">
                <a16:creationId xmlns:a16="http://schemas.microsoft.com/office/drawing/2014/main" id="{DA194DBD-6EC0-4CED-8904-1541E35E263D}"/>
              </a:ext>
            </a:extLst>
          </p:cNvPr>
          <p:cNvSpPr>
            <a:spLocks noGrp="1"/>
          </p:cNvSpPr>
          <p:nvPr>
            <p:ph sz="quarter" idx="18"/>
          </p:nvPr>
        </p:nvSpPr>
        <p:spPr>
          <a:xfrm>
            <a:off x="1320552" y="3567550"/>
            <a:ext cx="3064872" cy="1132786"/>
          </a:xfrm>
          <a:prstGeom prst="rect">
            <a:avLst/>
          </a:prstGeom>
        </p:spPr>
        <p:txBody>
          <a:bodyPr/>
          <a:lstStyle/>
          <a:p>
            <a:pPr marL="228600" lvl="3">
              <a:lnSpc>
                <a:spcPct val="140000"/>
              </a:lnSpc>
              <a:spcAft>
                <a:spcPts val="800"/>
              </a:spcAft>
              <a:buFont typeface="Arial" panose="020B0604020202020204" pitchFamily="34" charset="0"/>
              <a:buChar char="•"/>
            </a:pPr>
            <a:r>
              <a:rPr lang="en-US" altLang="en-US" sz="1600" dirty="0">
                <a:solidFill>
                  <a:prstClr val="black"/>
                </a:solidFill>
              </a:rPr>
              <a:t>For example, positive observed in 1:256 but not 1:512, antibody titer is 256</a:t>
            </a:r>
          </a:p>
        </p:txBody>
      </p:sp>
      <p:sp>
        <p:nvSpPr>
          <p:cNvPr id="17" name="Content Placeholder 16">
            <a:extLst>
              <a:ext uri="{FF2B5EF4-FFF2-40B4-BE49-F238E27FC236}">
                <a16:creationId xmlns:a16="http://schemas.microsoft.com/office/drawing/2014/main" id="{E3305274-2F61-479E-BFC5-A2889EC96FA5}"/>
              </a:ext>
            </a:extLst>
          </p:cNvPr>
          <p:cNvSpPr>
            <a:spLocks noGrp="1"/>
          </p:cNvSpPr>
          <p:nvPr>
            <p:ph sz="quarter" idx="20"/>
          </p:nvPr>
        </p:nvSpPr>
        <p:spPr>
          <a:xfrm>
            <a:off x="1080655" y="4700336"/>
            <a:ext cx="2833255" cy="852050"/>
          </a:xfrm>
        </p:spPr>
        <p:txBody>
          <a:bodyPr/>
          <a:lstStyle/>
          <a:p>
            <a:pPr marL="228600" lvl="2">
              <a:lnSpc>
                <a:spcPct val="140000"/>
              </a:lnSpc>
              <a:spcAft>
                <a:spcPts val="800"/>
              </a:spcAft>
              <a:buFont typeface="Arial" panose="020B0604020202020204" pitchFamily="34" charset="0"/>
              <a:buChar char="•"/>
            </a:pPr>
            <a:r>
              <a:rPr lang="en-US" altLang="en-US" sz="1800" dirty="0">
                <a:solidFill>
                  <a:prstClr val="black"/>
                </a:solidFill>
              </a:rPr>
              <a:t>Usually done in plastic microtiter plates</a:t>
            </a:r>
          </a:p>
        </p:txBody>
      </p:sp>
      <p:pic>
        <p:nvPicPr>
          <p:cNvPr id="46084" name="Picture 5">
            <a:extLst>
              <a:ext uri="{C183D7F6-B498-43B3-948B-1728B52AA6E4}">
                <adec:decorative xmlns:adec="http://schemas.microsoft.com/office/drawing/2017/decorative" val="1"/>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3119" b="3448"/>
          <a:stretch/>
        </p:blipFill>
        <p:spPr bwMode="auto">
          <a:xfrm>
            <a:off x="5012329" y="3505200"/>
            <a:ext cx="3674471" cy="2390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 Placeholder 7">
            <a:extLst>
              <a:ext uri="{FF2B5EF4-FFF2-40B4-BE49-F238E27FC236}">
                <a16:creationId xmlns:a16="http://schemas.microsoft.com/office/drawing/2014/main" id="{1E60D762-C4D8-4B40-8565-7C18D5B721AF}"/>
              </a:ext>
            </a:extLst>
          </p:cNvPr>
          <p:cNvSpPr>
            <a:spLocks noGrp="1"/>
          </p:cNvSpPr>
          <p:nvPr>
            <p:ph type="body" sz="quarter" idx="11"/>
          </p:nvPr>
        </p:nvSpPr>
        <p:spPr/>
        <p:txBody>
          <a:bodyPr/>
          <a:lstStyle/>
          <a:p>
            <a:pPr lvl="0"/>
            <a:r>
              <a:rPr lang="en-US" altLang="en-US" dirty="0"/>
              <a:t>©McGraw-Hill Education/Lisa Burgess</a:t>
            </a:r>
          </a:p>
        </p:txBody>
      </p:sp>
    </p:spTree>
    <p:extLst>
      <p:ext uri="{BB962C8B-B14F-4D97-AF65-F5344CB8AC3E}">
        <p14:creationId xmlns:p14="http://schemas.microsoft.com/office/powerpoint/2010/main" val="226367359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B4B4C62-D2FD-4D28-9B47-EA8E0DC500CD}"/>
              </a:ext>
            </a:extLst>
          </p:cNvPr>
          <p:cNvSpPr>
            <a:spLocks noGrp="1"/>
          </p:cNvSpPr>
          <p:nvPr>
            <p:ph type="title"/>
          </p:nvPr>
        </p:nvSpPr>
        <p:spPr>
          <a:xfrm>
            <a:off x="1744281" y="228600"/>
            <a:ext cx="6265043" cy="609600"/>
          </a:xfrm>
        </p:spPr>
        <p:txBody>
          <a:bodyPr/>
          <a:lstStyle/>
          <a:p>
            <a:r>
              <a:rPr lang="en-US" altLang="en-US" b="1" dirty="0">
                <a:solidFill>
                  <a:prstClr val="black"/>
                </a:solidFill>
              </a:rPr>
              <a:t>Principles of Immunoassays (2)</a:t>
            </a:r>
            <a:endParaRPr lang="en-US" dirty="0"/>
          </a:p>
        </p:txBody>
      </p:sp>
      <p:sp>
        <p:nvSpPr>
          <p:cNvPr id="2" name="Content Placeholder 1"/>
          <p:cNvSpPr>
            <a:spLocks noGrp="1"/>
          </p:cNvSpPr>
          <p:nvPr>
            <p:ph idx="1"/>
          </p:nvPr>
        </p:nvSpPr>
        <p:spPr>
          <a:xfrm>
            <a:off x="803569" y="990600"/>
            <a:ext cx="7661564" cy="4287982"/>
          </a:xfrm>
        </p:spPr>
        <p:txBody>
          <a:bodyPr/>
          <a:lstStyle/>
          <a:p>
            <a:pPr>
              <a:spcAft>
                <a:spcPts val="1500"/>
              </a:spcAft>
            </a:pPr>
            <a:r>
              <a:rPr lang="en-US" altLang="en-US" dirty="0"/>
              <a:t>Obtaining Known Antibodies</a:t>
            </a:r>
          </a:p>
          <a:p>
            <a:pPr marL="285750" lvl="1">
              <a:spcBef>
                <a:spcPts val="0"/>
              </a:spcBef>
            </a:pPr>
            <a:r>
              <a:rPr lang="en-US" altLang="en-US" u="sng" dirty="0"/>
              <a:t>Polyclonal antibodies</a:t>
            </a:r>
            <a:r>
              <a:rPr lang="en-US" altLang="en-US" dirty="0"/>
              <a:t> bind to various epitopes on antigen</a:t>
            </a:r>
          </a:p>
          <a:p>
            <a:pPr marL="512763" lvl="2"/>
            <a:r>
              <a:rPr lang="en-US" altLang="en-US" dirty="0"/>
              <a:t>Animals immunized with whole or partial agent; resulting antibodies are collected from animal’s serum</a:t>
            </a:r>
          </a:p>
          <a:p>
            <a:pPr marL="512763" lvl="2"/>
            <a:r>
              <a:rPr lang="en-US" altLang="en-US" dirty="0"/>
              <a:t>Multiple B cells respond, produce mix of antibodies to variety of epitopes</a:t>
            </a:r>
          </a:p>
          <a:p>
            <a:pPr marL="747713" lvl="3"/>
            <a:r>
              <a:rPr lang="en-US" altLang="en-US" dirty="0"/>
              <a:t>More complex antigens will yield more antibodies</a:t>
            </a:r>
          </a:p>
          <a:p>
            <a:pPr marL="747713" lvl="3"/>
            <a:r>
              <a:rPr lang="en-US" altLang="en-US" dirty="0"/>
              <a:t>Some may bind closely related organisms (for example, </a:t>
            </a:r>
            <a:r>
              <a:rPr lang="en-US" altLang="en-US" i="1" dirty="0"/>
              <a:t>Shigella</a:t>
            </a:r>
            <a:r>
              <a:rPr lang="en-US" altLang="en-US" dirty="0"/>
              <a:t> sp. and </a:t>
            </a:r>
            <a:r>
              <a:rPr lang="en-US" altLang="en-US" i="1" dirty="0"/>
              <a:t>E. coli</a:t>
            </a:r>
            <a:r>
              <a:rPr lang="en-US" altLang="en-US" dirty="0"/>
              <a:t> outer membrane proteins)</a:t>
            </a:r>
          </a:p>
          <a:p>
            <a:pPr marL="512763" lvl="2"/>
            <a:r>
              <a:rPr lang="en-US" altLang="en-US" u="sng" dirty="0"/>
              <a:t>Anti-human IgG antibodies</a:t>
            </a:r>
            <a:r>
              <a:rPr lang="en-US" altLang="en-US" dirty="0"/>
              <a:t> produced by animals immunized with IgG from human serum</a:t>
            </a:r>
          </a:p>
          <a:p>
            <a:pPr marL="747713" lvl="3"/>
            <a:r>
              <a:rPr lang="en-US" altLang="en-US" dirty="0"/>
              <a:t>These and other anti-human antibodies available commercially</a:t>
            </a:r>
          </a:p>
        </p:txBody>
      </p:sp>
    </p:spTree>
    <p:extLst>
      <p:ext uri="{BB962C8B-B14F-4D97-AF65-F5344CB8AC3E}">
        <p14:creationId xmlns:p14="http://schemas.microsoft.com/office/powerpoint/2010/main" val="35175118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E814E71-D8EF-4ADC-A699-CD1CDD8EC035}"/>
              </a:ext>
            </a:extLst>
          </p:cNvPr>
          <p:cNvSpPr>
            <a:spLocks noGrp="1"/>
          </p:cNvSpPr>
          <p:nvPr>
            <p:ph type="title"/>
          </p:nvPr>
        </p:nvSpPr>
        <p:spPr>
          <a:xfrm>
            <a:off x="1712960" y="228600"/>
            <a:ext cx="6327693" cy="609600"/>
          </a:xfrm>
        </p:spPr>
        <p:txBody>
          <a:bodyPr/>
          <a:lstStyle/>
          <a:p>
            <a:r>
              <a:rPr lang="en-US" altLang="en-US" b="1" dirty="0">
                <a:solidFill>
                  <a:prstClr val="black"/>
                </a:solidFill>
              </a:rPr>
              <a:t>Principles of Immunoassays (3)</a:t>
            </a:r>
            <a:endParaRPr lang="en-US" dirty="0"/>
          </a:p>
        </p:txBody>
      </p:sp>
      <p:sp>
        <p:nvSpPr>
          <p:cNvPr id="2" name="Content Placeholder 1"/>
          <p:cNvSpPr>
            <a:spLocks noGrp="1"/>
          </p:cNvSpPr>
          <p:nvPr>
            <p:ph idx="1"/>
          </p:nvPr>
        </p:nvSpPr>
        <p:spPr>
          <a:xfrm>
            <a:off x="803571" y="990600"/>
            <a:ext cx="7391400" cy="5396345"/>
          </a:xfrm>
        </p:spPr>
        <p:txBody>
          <a:bodyPr/>
          <a:lstStyle/>
          <a:p>
            <a:pPr>
              <a:spcAft>
                <a:spcPts val="1500"/>
              </a:spcAft>
            </a:pPr>
            <a:r>
              <a:rPr lang="en-US" altLang="en-US" dirty="0"/>
              <a:t>Obtaining Antibodies</a:t>
            </a:r>
          </a:p>
          <a:p>
            <a:pPr marL="285750" lvl="1">
              <a:spcBef>
                <a:spcPts val="0"/>
              </a:spcBef>
            </a:pPr>
            <a:r>
              <a:rPr lang="en-US" altLang="en-US" u="sng" dirty="0"/>
              <a:t>Monoclonal antibodies (MAbs, Mabs, mAbs)</a:t>
            </a:r>
            <a:r>
              <a:rPr lang="en-US" altLang="en-US" dirty="0"/>
              <a:t> recognize a single epitope</a:t>
            </a:r>
            <a:endParaRPr lang="en-US" altLang="en-US" u="sng" dirty="0"/>
          </a:p>
          <a:p>
            <a:pPr marL="512763" lvl="2"/>
            <a:r>
              <a:rPr lang="en-US" altLang="en-US" dirty="0"/>
              <a:t>Difficult and expensive to produce</a:t>
            </a:r>
          </a:p>
          <a:p>
            <a:pPr marL="747713" lvl="3"/>
            <a:r>
              <a:rPr lang="en-US" altLang="en-US" dirty="0"/>
              <a:t>Complex process requires fusing animal B cells and cells that divide continuously in culture</a:t>
            </a:r>
          </a:p>
          <a:p>
            <a:pPr marL="747713" lvl="3"/>
            <a:r>
              <a:rPr lang="en-US" altLang="en-US" dirty="0"/>
              <a:t>Produces clones of a single cell and antibody to one epitope</a:t>
            </a:r>
          </a:p>
          <a:p>
            <a:pPr marL="512763" lvl="2"/>
            <a:r>
              <a:rPr lang="en-US" altLang="en-US" dirty="0"/>
              <a:t>Mabs can be used in immunoassays or in therapy</a:t>
            </a:r>
          </a:p>
          <a:p>
            <a:pPr marL="747713" lvl="3"/>
            <a:r>
              <a:rPr lang="en-US" altLang="en-US" dirty="0"/>
              <a:t>Medications end in “-mab”</a:t>
            </a:r>
          </a:p>
          <a:p>
            <a:pPr marL="969963" lvl="4"/>
            <a:r>
              <a:rPr lang="en-US" altLang="en-US" dirty="0"/>
              <a:t>Obiltoxaximab neutralizes anthrax toxin</a:t>
            </a:r>
          </a:p>
          <a:p>
            <a:pPr marL="512763" lvl="2"/>
            <a:r>
              <a:rPr lang="en-US" altLang="en-US" dirty="0"/>
              <a:t>Mabs can be tagged with drug or toxin and delivered to specific cells in vivo</a:t>
            </a:r>
          </a:p>
          <a:p>
            <a:pPr marL="747713" lvl="3"/>
            <a:r>
              <a:rPr lang="en-US" altLang="en-US" dirty="0"/>
              <a:t>Antibody-drug conjugates (ADCs) being developed against certain types of cancers</a:t>
            </a:r>
          </a:p>
        </p:txBody>
      </p:sp>
    </p:spTree>
    <p:extLst>
      <p:ext uri="{BB962C8B-B14F-4D97-AF65-F5344CB8AC3E}">
        <p14:creationId xmlns:p14="http://schemas.microsoft.com/office/powerpoint/2010/main" val="168569854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D84D492-1986-4553-89B8-398A129E30DD}"/>
              </a:ext>
            </a:extLst>
          </p:cNvPr>
          <p:cNvSpPr>
            <a:spLocks noGrp="1"/>
          </p:cNvSpPr>
          <p:nvPr>
            <p:ph type="title"/>
          </p:nvPr>
        </p:nvSpPr>
        <p:spPr>
          <a:xfrm>
            <a:off x="1649362" y="228600"/>
            <a:ext cx="6454880" cy="609600"/>
          </a:xfrm>
        </p:spPr>
        <p:txBody>
          <a:bodyPr/>
          <a:lstStyle/>
          <a:p>
            <a:r>
              <a:rPr lang="en-US" altLang="en-US" b="1" dirty="0">
                <a:solidFill>
                  <a:prstClr val="black"/>
                </a:solidFill>
              </a:rPr>
              <a:t>Principles of Immunoassays (4)</a:t>
            </a:r>
            <a:endParaRPr lang="en-US" dirty="0"/>
          </a:p>
        </p:txBody>
      </p:sp>
      <p:sp>
        <p:nvSpPr>
          <p:cNvPr id="2" name="Content Placeholder 1"/>
          <p:cNvSpPr>
            <a:spLocks noGrp="1"/>
          </p:cNvSpPr>
          <p:nvPr>
            <p:ph idx="1"/>
          </p:nvPr>
        </p:nvSpPr>
        <p:spPr>
          <a:xfrm>
            <a:off x="803570" y="990600"/>
            <a:ext cx="7342240" cy="4010891"/>
          </a:xfrm>
        </p:spPr>
        <p:txBody>
          <a:bodyPr/>
          <a:lstStyle/>
          <a:p>
            <a:pPr>
              <a:spcAft>
                <a:spcPts val="1500"/>
              </a:spcAft>
            </a:pPr>
            <a:r>
              <a:rPr lang="en-US" altLang="en-US" dirty="0"/>
              <a:t>Obtaining Antibodies</a:t>
            </a:r>
          </a:p>
          <a:p>
            <a:pPr marL="285750" lvl="1">
              <a:spcBef>
                <a:spcPts val="0"/>
              </a:spcBef>
            </a:pPr>
            <a:r>
              <a:rPr lang="en-US" altLang="en-US" u="sng" dirty="0"/>
              <a:t>Monoclonal Antibodies</a:t>
            </a:r>
            <a:r>
              <a:rPr lang="en-US" altLang="en-US" dirty="0"/>
              <a:t> can be “humanized”</a:t>
            </a:r>
            <a:endParaRPr lang="en-US" altLang="en-US" sz="2200" dirty="0"/>
          </a:p>
          <a:p>
            <a:pPr marL="512763" lvl="2"/>
            <a:r>
              <a:rPr lang="en-US" altLang="en-US" dirty="0"/>
              <a:t>Most of the animal-derived antibody molecule is replaced with human equivalents using recombinant DNA techniques</a:t>
            </a:r>
          </a:p>
          <a:p>
            <a:pPr marL="512763" lvl="2"/>
            <a:r>
              <a:rPr lang="en-US" altLang="en-US" dirty="0"/>
              <a:t>Called a </a:t>
            </a:r>
            <a:r>
              <a:rPr lang="en-US" altLang="en-US" u="sng" dirty="0"/>
              <a:t>rhuMab</a:t>
            </a:r>
            <a:r>
              <a:rPr lang="en-US" altLang="en-US" dirty="0"/>
              <a:t>: </a:t>
            </a:r>
            <a:r>
              <a:rPr lang="en-US" altLang="en-US" u="sng" dirty="0"/>
              <a:t>r</a:t>
            </a:r>
            <a:r>
              <a:rPr lang="en-US" altLang="en-US" dirty="0"/>
              <a:t>ecombinant </a:t>
            </a:r>
            <a:r>
              <a:rPr lang="en-US" altLang="en-US" u="sng" dirty="0"/>
              <a:t>hu</a:t>
            </a:r>
            <a:r>
              <a:rPr lang="en-US" altLang="en-US" dirty="0"/>
              <a:t>manized </a:t>
            </a:r>
            <a:r>
              <a:rPr lang="en-US" altLang="en-US" u="sng" dirty="0"/>
              <a:t>m</a:t>
            </a:r>
            <a:r>
              <a:rPr lang="en-US" altLang="en-US" dirty="0"/>
              <a:t>onoclonal </a:t>
            </a:r>
            <a:r>
              <a:rPr lang="en-US" altLang="en-US" u="sng" dirty="0"/>
              <a:t>a</a:t>
            </a:r>
            <a:r>
              <a:rPr lang="en-US" altLang="en-US" dirty="0"/>
              <a:t>nti</a:t>
            </a:r>
            <a:r>
              <a:rPr lang="en-US" altLang="en-US" u="sng" dirty="0"/>
              <a:t>b</a:t>
            </a:r>
            <a:r>
              <a:rPr lang="en-US" altLang="en-US" dirty="0"/>
              <a:t>ody</a:t>
            </a:r>
          </a:p>
          <a:p>
            <a:pPr marL="747713" lvl="3"/>
            <a:r>
              <a:rPr lang="en-US" altLang="en-US" sz="2000" dirty="0"/>
              <a:t>Longer half-life than standard monoclonal antibodies</a:t>
            </a:r>
          </a:p>
          <a:p>
            <a:pPr marL="747713" lvl="3"/>
            <a:r>
              <a:rPr lang="en-US" altLang="en-US" sz="2000" dirty="0"/>
              <a:t>Human immune system less likely to destroy antibodies</a:t>
            </a:r>
          </a:p>
          <a:p>
            <a:pPr marL="747713" lvl="3"/>
            <a:r>
              <a:rPr lang="en-US" altLang="en-US" sz="2000" dirty="0"/>
              <a:t>Medications have names ending in “-zumab”</a:t>
            </a:r>
          </a:p>
          <a:p>
            <a:pPr marL="747713" lvl="3"/>
            <a:r>
              <a:rPr lang="en-US" altLang="en-US" sz="2000" dirty="0"/>
              <a:t>Some used to treat certain cancers</a:t>
            </a:r>
          </a:p>
        </p:txBody>
      </p:sp>
    </p:spTree>
    <p:extLst>
      <p:ext uri="{BB962C8B-B14F-4D97-AF65-F5344CB8AC3E}">
        <p14:creationId xmlns:p14="http://schemas.microsoft.com/office/powerpoint/2010/main" val="6032026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A5C7312-0021-4EA0-AA72-914CA4CE761D}"/>
              </a:ext>
            </a:extLst>
          </p:cNvPr>
          <p:cNvSpPr>
            <a:spLocks noGrp="1"/>
          </p:cNvSpPr>
          <p:nvPr>
            <p:ph type="title"/>
          </p:nvPr>
        </p:nvSpPr>
        <p:spPr>
          <a:xfrm>
            <a:off x="1792047" y="228600"/>
            <a:ext cx="5559906" cy="609600"/>
          </a:xfrm>
        </p:spPr>
        <p:txBody>
          <a:bodyPr/>
          <a:lstStyle/>
          <a:p>
            <a:r>
              <a:rPr lang="en-US" altLang="en-US" b="1" dirty="0">
                <a:solidFill>
                  <a:prstClr val="black"/>
                </a:solidFill>
              </a:rPr>
              <a:t>Focus Your Perspective 18.1</a:t>
            </a:r>
            <a:endParaRPr lang="en-US" dirty="0"/>
          </a:p>
        </p:txBody>
      </p:sp>
      <p:sp>
        <p:nvSpPr>
          <p:cNvPr id="8" name="Content Placeholder 1">
            <a:extLst>
              <a:ext uri="{FF2B5EF4-FFF2-40B4-BE49-F238E27FC236}">
                <a16:creationId xmlns:a16="http://schemas.microsoft.com/office/drawing/2014/main" id="{1E44BF6F-BD30-40D4-982B-CD6F9822765F}"/>
              </a:ext>
            </a:extLst>
          </p:cNvPr>
          <p:cNvSpPr>
            <a:spLocks noGrp="1"/>
          </p:cNvSpPr>
          <p:nvPr>
            <p:ph idx="1"/>
          </p:nvPr>
        </p:nvSpPr>
        <p:spPr>
          <a:xfrm>
            <a:off x="476868" y="2813441"/>
            <a:ext cx="3352800" cy="1569660"/>
          </a:xfrm>
          <a:prstGeom prst="rect">
            <a:avLst/>
          </a:prstGeom>
        </p:spPr>
        <p:txBody>
          <a:bodyPr/>
          <a:lstStyle>
            <a:lvl1pPr marL="0" indent="0">
              <a:spcAft>
                <a:spcPts val="800"/>
              </a:spcAft>
              <a:buFont typeface="Arial" panose="020B0604020202020204" pitchFamily="34" charset="0"/>
              <a:buNone/>
              <a:defRPr sz="2400"/>
            </a:lvl1pPr>
            <a:lvl2pPr marL="742950" indent="-285750">
              <a:spcAft>
                <a:spcPts val="800"/>
              </a:spcAft>
              <a:buFont typeface="Arial" panose="020B0604020202020204" pitchFamily="34" charset="0"/>
              <a:buChar char="•"/>
              <a:defRPr sz="2000"/>
            </a:lvl2pPr>
            <a:lvl3pPr marL="1143000" indent="-228600">
              <a:spcAft>
                <a:spcPts val="800"/>
              </a:spcAft>
              <a:buFont typeface="Arial" panose="020B0604020202020204" pitchFamily="34" charset="0"/>
              <a:buChar char="•"/>
              <a:defRPr sz="1800"/>
            </a:lvl3pPr>
            <a:lvl4pPr marL="1600200" indent="-228600">
              <a:spcAft>
                <a:spcPts val="800"/>
              </a:spcAft>
              <a:buFont typeface="Arial" panose="020B0604020202020204" pitchFamily="34" charset="0"/>
              <a:buChar char="•"/>
              <a:defRPr sz="1600"/>
            </a:lvl4pPr>
            <a:lvl5pPr marL="2057400" indent="-228600">
              <a:spcAft>
                <a:spcPts val="800"/>
              </a:spcAft>
              <a:buFont typeface="Arial" panose="020B0604020202020204" pitchFamily="34" charset="0"/>
              <a:buChar char="•"/>
              <a:defRPr sz="1600"/>
            </a:lvl5pPr>
          </a:lstStyle>
          <a:p>
            <a:pPr lvl="0" defTabSz="914400">
              <a:spcBef>
                <a:spcPct val="50000"/>
              </a:spcBef>
              <a:spcAft>
                <a:spcPts val="0"/>
              </a:spcAft>
              <a:buClr>
                <a:srgbClr val="CC3300"/>
              </a:buClr>
            </a:pPr>
            <a:r>
              <a:rPr lang="en-US" altLang="en-US" dirty="0">
                <a:solidFill>
                  <a:prstClr val="black"/>
                </a:solidFill>
              </a:rPr>
              <a:t>Kohler and Milstein won a Nobel prize in 1984 for their work on monoclonal antibodies.</a:t>
            </a:r>
          </a:p>
        </p:txBody>
      </p:sp>
      <p:pic>
        <p:nvPicPr>
          <p:cNvPr id="9" name="Picture 5">
            <a:extLst>
              <a:ext uri="{FF2B5EF4-FFF2-40B4-BE49-F238E27FC236}">
                <a16:creationId xmlns:a16="http://schemas.microsoft.com/office/drawing/2014/main" id="{B2147B9E-4DE7-489C-AB62-99A043583388}"/>
              </a:ext>
              <a:ext uri="{C183D7F6-B498-43B3-948B-1728B52AA6E4}">
                <adec:decorative xmlns:adec="http://schemas.microsoft.com/office/drawing/2017/decorative" val="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t="3368"/>
          <a:stretch>
            <a:fillRect/>
          </a:stretch>
        </p:blipFill>
        <p:spPr bwMode="auto">
          <a:xfrm>
            <a:off x="3656020" y="916875"/>
            <a:ext cx="5335588" cy="563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4057541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a:xfrm>
            <a:off x="1311703" y="228600"/>
            <a:ext cx="7130203" cy="609600"/>
          </a:xfrm>
        </p:spPr>
        <p:txBody>
          <a:bodyPr/>
          <a:lstStyle/>
          <a:p>
            <a:r>
              <a:rPr lang="en-US" altLang="en-US" b="1" dirty="0">
                <a:solidFill>
                  <a:schemeClr val="tx1"/>
                </a:solidFill>
              </a:rPr>
              <a:t>Common Types of Immunoassays (1)</a:t>
            </a:r>
          </a:p>
        </p:txBody>
      </p:sp>
      <p:sp>
        <p:nvSpPr>
          <p:cNvPr id="56323" name="Content Placeholder 2"/>
          <p:cNvSpPr>
            <a:spLocks noGrp="1"/>
          </p:cNvSpPr>
          <p:nvPr>
            <p:ph idx="1"/>
          </p:nvPr>
        </p:nvSpPr>
        <p:spPr>
          <a:xfrm>
            <a:off x="803324" y="990600"/>
            <a:ext cx="7675896" cy="1447800"/>
          </a:xfrm>
        </p:spPr>
        <p:txBody>
          <a:bodyPr/>
          <a:lstStyle/>
          <a:p>
            <a:pPr>
              <a:spcAft>
                <a:spcPts val="1500"/>
              </a:spcAft>
            </a:pPr>
            <a:r>
              <a:rPr lang="en-US" altLang="en-US" dirty="0"/>
              <a:t>Immunoassays that use labeled antibodies</a:t>
            </a:r>
          </a:p>
          <a:p>
            <a:pPr marL="285750" lvl="1">
              <a:spcBef>
                <a:spcPts val="0"/>
              </a:spcBef>
            </a:pPr>
            <a:r>
              <a:rPr lang="en-US" altLang="en-US" dirty="0"/>
              <a:t>Markers are enzymes, fluorescent dye or radioactive isotopes</a:t>
            </a:r>
          </a:p>
          <a:p>
            <a:pPr marL="285750" lvl="1"/>
            <a:r>
              <a:rPr lang="en-US" altLang="en-US" dirty="0"/>
              <a:t>Sensitive</a:t>
            </a:r>
          </a:p>
        </p:txBody>
      </p:sp>
      <p:sp>
        <p:nvSpPr>
          <p:cNvPr id="5" name="Content Placeholder 3">
            <a:extLst>
              <a:ext uri="{FF2B5EF4-FFF2-40B4-BE49-F238E27FC236}">
                <a16:creationId xmlns:a16="http://schemas.microsoft.com/office/drawing/2014/main" id="{F4ABFE01-1D0D-446F-9C51-680AF8032452}"/>
              </a:ext>
            </a:extLst>
          </p:cNvPr>
          <p:cNvSpPr>
            <a:spLocks noGrp="1"/>
          </p:cNvSpPr>
          <p:nvPr>
            <p:ph sz="quarter" idx="18"/>
          </p:nvPr>
        </p:nvSpPr>
        <p:spPr>
          <a:xfrm>
            <a:off x="797433" y="2459187"/>
            <a:ext cx="7320531" cy="1960413"/>
          </a:xfrm>
          <a:prstGeom prst="rect">
            <a:avLst/>
          </a:prstGeom>
        </p:spPr>
        <p:txBody>
          <a:bodyPr/>
          <a:lstStyle/>
          <a:p>
            <a:pPr marL="0" lvl="0" indent="0">
              <a:spcAft>
                <a:spcPts val="1500"/>
              </a:spcAft>
              <a:buNone/>
            </a:pPr>
            <a:r>
              <a:rPr lang="en-US" altLang="en-US" sz="2400" dirty="0">
                <a:solidFill>
                  <a:prstClr val="black"/>
                </a:solidFill>
              </a:rPr>
              <a:t>Immunoassays that involve visible antigen-antibody aggregates</a:t>
            </a:r>
          </a:p>
          <a:p>
            <a:pPr marL="285750" lvl="1">
              <a:spcBef>
                <a:spcPts val="0"/>
              </a:spcBef>
              <a:spcAft>
                <a:spcPts val="800"/>
              </a:spcAft>
              <a:buFont typeface="Arial" panose="020B0604020202020204" pitchFamily="34" charset="0"/>
              <a:buChar char="•"/>
            </a:pPr>
            <a:r>
              <a:rPr lang="en-US" altLang="en-US" sz="2000" dirty="0">
                <a:solidFill>
                  <a:prstClr val="black"/>
                </a:solidFill>
              </a:rPr>
              <a:t>Simple, cheaper</a:t>
            </a:r>
          </a:p>
          <a:p>
            <a:pPr marL="285750" lvl="1">
              <a:spcAft>
                <a:spcPts val="800"/>
              </a:spcAft>
              <a:buFont typeface="Arial" panose="020B0604020202020204" pitchFamily="34" charset="0"/>
              <a:buChar char="•"/>
            </a:pPr>
            <a:r>
              <a:rPr lang="en-US" altLang="en-US" sz="2000" dirty="0">
                <a:solidFill>
                  <a:prstClr val="black"/>
                </a:solidFill>
              </a:rPr>
              <a:t>Largely replaced by labeled antibody tests</a:t>
            </a:r>
          </a:p>
        </p:txBody>
      </p:sp>
    </p:spTree>
    <p:extLst>
      <p:ext uri="{BB962C8B-B14F-4D97-AF65-F5344CB8AC3E}">
        <p14:creationId xmlns:p14="http://schemas.microsoft.com/office/powerpoint/2010/main" val="2051937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D520262-03C2-4C9C-8603-C5C65F53C681}"/>
              </a:ext>
            </a:extLst>
          </p:cNvPr>
          <p:cNvSpPr>
            <a:spLocks noGrp="1"/>
          </p:cNvSpPr>
          <p:nvPr>
            <p:ph type="title"/>
          </p:nvPr>
        </p:nvSpPr>
        <p:spPr>
          <a:xfrm>
            <a:off x="1311702" y="228600"/>
            <a:ext cx="7130203" cy="609600"/>
          </a:xfrm>
        </p:spPr>
        <p:txBody>
          <a:bodyPr/>
          <a:lstStyle/>
          <a:p>
            <a:r>
              <a:rPr lang="en-US" altLang="en-US" b="1" dirty="0">
                <a:solidFill>
                  <a:prstClr val="black"/>
                </a:solidFill>
              </a:rPr>
              <a:t>Common Types of Immunoassays (2)</a:t>
            </a:r>
            <a:endParaRPr lang="en-US" dirty="0"/>
          </a:p>
        </p:txBody>
      </p:sp>
      <p:sp>
        <p:nvSpPr>
          <p:cNvPr id="2" name="Content Placeholder 1"/>
          <p:cNvSpPr>
            <a:spLocks noGrp="1"/>
          </p:cNvSpPr>
          <p:nvPr>
            <p:ph idx="1"/>
          </p:nvPr>
        </p:nvSpPr>
        <p:spPr>
          <a:xfrm>
            <a:off x="803567" y="990600"/>
            <a:ext cx="7744691" cy="5049982"/>
          </a:xfrm>
        </p:spPr>
        <p:txBody>
          <a:bodyPr/>
          <a:lstStyle/>
          <a:p>
            <a:pPr>
              <a:spcAft>
                <a:spcPts val="1500"/>
              </a:spcAft>
            </a:pPr>
            <a:r>
              <a:rPr lang="en-US" altLang="en-US" dirty="0"/>
              <a:t>Labeled antibodies can detect a given antigen, or can detect antibodies that bind to a given antigen</a:t>
            </a:r>
          </a:p>
          <a:p>
            <a:pPr marL="285750" lvl="1">
              <a:spcBef>
                <a:spcPts val="0"/>
              </a:spcBef>
            </a:pPr>
            <a:r>
              <a:rPr lang="en-US" altLang="en-US" u="sng" dirty="0"/>
              <a:t>Direct immunoassays</a:t>
            </a:r>
            <a:r>
              <a:rPr lang="en-US" altLang="en-US" dirty="0"/>
              <a:t>: identify unknown antigen </a:t>
            </a:r>
          </a:p>
          <a:p>
            <a:pPr marL="512763" lvl="2"/>
            <a:r>
              <a:rPr lang="en-US" altLang="en-US" dirty="0"/>
              <a:t>Antigen attached to solid surface</a:t>
            </a:r>
          </a:p>
          <a:p>
            <a:pPr marL="512763" lvl="2"/>
            <a:r>
              <a:rPr lang="en-US" altLang="en-US" dirty="0"/>
              <a:t>Labeled antibodies of known specificity added</a:t>
            </a:r>
          </a:p>
          <a:p>
            <a:pPr marL="512763" lvl="2"/>
            <a:r>
              <a:rPr lang="en-US" altLang="en-US" dirty="0"/>
              <a:t>Washing removes unbound; binding identifies antigen</a:t>
            </a:r>
          </a:p>
          <a:p>
            <a:pPr marL="285750" lvl="1"/>
            <a:r>
              <a:rPr lang="en-US" altLang="en-US" u="sng" dirty="0"/>
              <a:t>Indirect immunoassays</a:t>
            </a:r>
            <a:r>
              <a:rPr lang="en-US" altLang="en-US" dirty="0"/>
              <a:t>: detect specific antibodies </a:t>
            </a:r>
          </a:p>
          <a:p>
            <a:pPr marL="512763" lvl="2"/>
            <a:r>
              <a:rPr lang="en-US" altLang="en-US" dirty="0"/>
              <a:t>Known antigen attached to surface; serum added</a:t>
            </a:r>
          </a:p>
          <a:p>
            <a:pPr marL="512763" lvl="2"/>
            <a:r>
              <a:rPr lang="en-US" altLang="en-US" dirty="0"/>
              <a:t>Washing removes unbound primary antibodies</a:t>
            </a:r>
          </a:p>
          <a:p>
            <a:pPr marL="512763" lvl="2"/>
            <a:r>
              <a:rPr lang="en-US" altLang="en-US" dirty="0"/>
              <a:t>Secondary antibodies (labeled anti-human IgG) added</a:t>
            </a:r>
          </a:p>
          <a:p>
            <a:pPr marL="512763" lvl="2"/>
            <a:r>
              <a:rPr lang="en-US" altLang="en-US" dirty="0"/>
              <a:t>Washing removes unbound; binding identifies primary antibody bound to antigen</a:t>
            </a:r>
          </a:p>
        </p:txBody>
      </p:sp>
    </p:spTree>
    <p:extLst>
      <p:ext uri="{BB962C8B-B14F-4D97-AF65-F5344CB8AC3E}">
        <p14:creationId xmlns:p14="http://schemas.microsoft.com/office/powerpoint/2010/main" val="9022896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1E8C304-EB84-42E9-B31B-F8DDCE9069DF}"/>
              </a:ext>
            </a:extLst>
          </p:cNvPr>
          <p:cNvSpPr>
            <a:spLocks noGrp="1"/>
          </p:cNvSpPr>
          <p:nvPr>
            <p:ph type="title"/>
          </p:nvPr>
        </p:nvSpPr>
        <p:spPr>
          <a:xfrm>
            <a:off x="45268" y="228600"/>
            <a:ext cx="9053465" cy="609600"/>
          </a:xfrm>
        </p:spPr>
        <p:txBody>
          <a:bodyPr/>
          <a:lstStyle/>
          <a:p>
            <a:r>
              <a:rPr lang="en-US" altLang="en-US" b="1" dirty="0">
                <a:solidFill>
                  <a:prstClr val="black"/>
                </a:solidFill>
              </a:rPr>
              <a:t>Common Types of Immunoassays – Figure 18.5</a:t>
            </a:r>
            <a:endParaRPr lang="en-US" dirty="0"/>
          </a:p>
        </p:txBody>
      </p:sp>
      <p:sp>
        <p:nvSpPr>
          <p:cNvPr id="2" name="Content Placeholder 1"/>
          <p:cNvSpPr>
            <a:spLocks noGrp="1"/>
          </p:cNvSpPr>
          <p:nvPr>
            <p:ph idx="1"/>
          </p:nvPr>
        </p:nvSpPr>
        <p:spPr>
          <a:xfrm>
            <a:off x="803569" y="990600"/>
            <a:ext cx="7689273" cy="1004455"/>
          </a:xfrm>
        </p:spPr>
        <p:txBody>
          <a:bodyPr/>
          <a:lstStyle/>
          <a:p>
            <a:pPr>
              <a:spcBef>
                <a:spcPts val="0"/>
              </a:spcBef>
              <a:spcAft>
                <a:spcPts val="1500"/>
              </a:spcAft>
            </a:pPr>
            <a:r>
              <a:rPr lang="en-US" altLang="en-US" sz="2200" u="sng" dirty="0"/>
              <a:t>Direct immunoassays</a:t>
            </a:r>
            <a:r>
              <a:rPr lang="en-US" altLang="en-US" sz="2200" dirty="0"/>
              <a:t> identify unknown antigen</a:t>
            </a:r>
          </a:p>
          <a:p>
            <a:pPr>
              <a:spcBef>
                <a:spcPts val="0"/>
              </a:spcBef>
              <a:spcAft>
                <a:spcPts val="1500"/>
              </a:spcAft>
            </a:pPr>
            <a:r>
              <a:rPr lang="en-US" altLang="en-US" sz="2200" u="sng" dirty="0"/>
              <a:t>Indirect immunoassays</a:t>
            </a:r>
            <a:r>
              <a:rPr lang="en-US" altLang="en-US" sz="2200" dirty="0"/>
              <a:t> detect specific antibody in patient’s serum</a:t>
            </a:r>
          </a:p>
        </p:txBody>
      </p:sp>
      <p:pic>
        <p:nvPicPr>
          <p:cNvPr id="59396" name="Picture 5">
            <a:extLst>
              <a:ext uri="{C183D7F6-B498-43B3-948B-1728B52AA6E4}">
                <adec:decorative xmlns:adec="http://schemas.microsoft.com/office/drawing/2017/decorative" val="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t="2325"/>
          <a:stretch>
            <a:fillRect/>
          </a:stretch>
        </p:blipFill>
        <p:spPr bwMode="auto">
          <a:xfrm>
            <a:off x="2130941" y="2057400"/>
            <a:ext cx="5031859" cy="44117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696131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EB91FD4-01C8-4433-B68F-C9E22C94791C}"/>
              </a:ext>
            </a:extLst>
          </p:cNvPr>
          <p:cNvSpPr>
            <a:spLocks noGrp="1"/>
          </p:cNvSpPr>
          <p:nvPr>
            <p:ph type="title"/>
          </p:nvPr>
        </p:nvSpPr>
        <p:spPr>
          <a:xfrm>
            <a:off x="1866511" y="228600"/>
            <a:ext cx="6020583" cy="609600"/>
          </a:xfrm>
        </p:spPr>
        <p:txBody>
          <a:bodyPr/>
          <a:lstStyle/>
          <a:p>
            <a:r>
              <a:rPr lang="en-US" altLang="en-US" b="1" dirty="0">
                <a:solidFill>
                  <a:prstClr val="black"/>
                </a:solidFill>
              </a:rPr>
              <a:t>Principles of Immunization (1)</a:t>
            </a:r>
            <a:endParaRPr lang="en-US" dirty="0"/>
          </a:p>
        </p:txBody>
      </p:sp>
      <p:sp>
        <p:nvSpPr>
          <p:cNvPr id="2" name="Content Placeholder 1"/>
          <p:cNvSpPr>
            <a:spLocks noGrp="1"/>
          </p:cNvSpPr>
          <p:nvPr>
            <p:ph idx="1"/>
          </p:nvPr>
        </p:nvSpPr>
        <p:spPr>
          <a:xfrm>
            <a:off x="803569" y="990600"/>
            <a:ext cx="7848600" cy="3276600"/>
          </a:xfrm>
        </p:spPr>
        <p:txBody>
          <a:bodyPr/>
          <a:lstStyle/>
          <a:p>
            <a:pPr>
              <a:spcBef>
                <a:spcPts val="0"/>
              </a:spcBef>
              <a:spcAft>
                <a:spcPts val="1500"/>
              </a:spcAft>
            </a:pPr>
            <a:r>
              <a:rPr lang="en-US" altLang="en-US" u="sng" dirty="0"/>
              <a:t>Naturally acquired immunity</a:t>
            </a:r>
            <a:r>
              <a:rPr lang="en-US" altLang="en-US" dirty="0"/>
              <a:t> is gained through normal events, such as illness</a:t>
            </a:r>
          </a:p>
          <a:p>
            <a:pPr>
              <a:spcBef>
                <a:spcPts val="0"/>
              </a:spcBef>
              <a:spcAft>
                <a:spcPts val="1500"/>
              </a:spcAft>
            </a:pPr>
            <a:r>
              <a:rPr lang="en-US" altLang="en-US" u="sng" dirty="0"/>
              <a:t>Artificially acquired immunity</a:t>
            </a:r>
            <a:r>
              <a:rPr lang="en-US" altLang="en-US" dirty="0"/>
              <a:t> is gained through immunization </a:t>
            </a:r>
          </a:p>
          <a:p>
            <a:pPr>
              <a:spcBef>
                <a:spcPts val="0"/>
              </a:spcBef>
              <a:spcAft>
                <a:spcPts val="1500"/>
              </a:spcAft>
            </a:pPr>
            <a:r>
              <a:rPr lang="en-US" altLang="en-US" u="sng" dirty="0"/>
              <a:t>Active immunity</a:t>
            </a:r>
            <a:r>
              <a:rPr lang="en-US" altLang="en-US" dirty="0"/>
              <a:t> results from exposure to antigen</a:t>
            </a:r>
          </a:p>
          <a:p>
            <a:pPr marL="285750" lvl="1">
              <a:spcBef>
                <a:spcPts val="0"/>
              </a:spcBef>
            </a:pPr>
            <a:r>
              <a:rPr lang="en-US" altLang="en-US" dirty="0"/>
              <a:t>Lymphocytes are activated; memory cells provide long-lasting protection</a:t>
            </a:r>
          </a:p>
          <a:p>
            <a:pPr marL="285750" lvl="1"/>
            <a:r>
              <a:rPr lang="en-US" altLang="en-US" dirty="0"/>
              <a:t>Natural by infection; passive through vaccination </a:t>
            </a:r>
          </a:p>
        </p:txBody>
      </p:sp>
      <p:sp>
        <p:nvSpPr>
          <p:cNvPr id="7" name="Content Placeholder 3">
            <a:extLst>
              <a:ext uri="{FF2B5EF4-FFF2-40B4-BE49-F238E27FC236}">
                <a16:creationId xmlns:a16="http://schemas.microsoft.com/office/drawing/2014/main" id="{ADF24393-ACEA-4291-A9EC-C29B7B4D4578}"/>
              </a:ext>
            </a:extLst>
          </p:cNvPr>
          <p:cNvSpPr>
            <a:spLocks noGrp="1"/>
          </p:cNvSpPr>
          <p:nvPr>
            <p:ph sz="quarter" idx="18"/>
          </p:nvPr>
        </p:nvSpPr>
        <p:spPr>
          <a:xfrm>
            <a:off x="796638" y="4269023"/>
            <a:ext cx="7994073" cy="914400"/>
          </a:xfrm>
          <a:prstGeom prst="rect">
            <a:avLst/>
          </a:prstGeom>
        </p:spPr>
        <p:txBody>
          <a:bodyPr/>
          <a:lstStyle/>
          <a:p>
            <a:pPr marL="0" lvl="0" indent="0">
              <a:spcBef>
                <a:spcPts val="0"/>
              </a:spcBef>
              <a:spcAft>
                <a:spcPts val="1500"/>
              </a:spcAft>
              <a:buNone/>
            </a:pPr>
            <a:r>
              <a:rPr lang="en-US" altLang="en-US" sz="2400" u="sng" dirty="0">
                <a:solidFill>
                  <a:prstClr val="black"/>
                </a:solidFill>
              </a:rPr>
              <a:t>Passive immunity</a:t>
            </a:r>
            <a:r>
              <a:rPr lang="en-US" altLang="en-US" sz="2400" dirty="0">
                <a:solidFill>
                  <a:prstClr val="black"/>
                </a:solidFill>
              </a:rPr>
              <a:t> results from addition of other’s antibodies</a:t>
            </a:r>
          </a:p>
          <a:p>
            <a:pPr marL="285750" lvl="1">
              <a:spcBef>
                <a:spcPts val="0"/>
              </a:spcBef>
              <a:spcAft>
                <a:spcPts val="800"/>
              </a:spcAft>
              <a:buFont typeface="Arial" panose="020B0604020202020204" pitchFamily="34" charset="0"/>
              <a:buChar char="•"/>
            </a:pPr>
            <a:r>
              <a:rPr lang="en-US" altLang="en-US" sz="2000" dirty="0">
                <a:solidFill>
                  <a:prstClr val="black"/>
                </a:solidFill>
              </a:rPr>
              <a:t>Temporary protection; no memory cells formed</a:t>
            </a:r>
          </a:p>
        </p:txBody>
      </p:sp>
    </p:spTree>
    <p:extLst>
      <p:ext uri="{BB962C8B-B14F-4D97-AF65-F5344CB8AC3E}">
        <p14:creationId xmlns:p14="http://schemas.microsoft.com/office/powerpoint/2010/main" val="307212630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4294E9D-2D10-4659-AEAE-6FFDFC4A5EBB}"/>
              </a:ext>
            </a:extLst>
          </p:cNvPr>
          <p:cNvSpPr>
            <a:spLocks noGrp="1"/>
          </p:cNvSpPr>
          <p:nvPr>
            <p:ph type="title"/>
          </p:nvPr>
        </p:nvSpPr>
        <p:spPr>
          <a:xfrm>
            <a:off x="45268" y="228600"/>
            <a:ext cx="9053465" cy="609600"/>
          </a:xfrm>
        </p:spPr>
        <p:txBody>
          <a:bodyPr/>
          <a:lstStyle/>
          <a:p>
            <a:r>
              <a:rPr lang="en-US" altLang="en-US" b="1" dirty="0">
                <a:solidFill>
                  <a:prstClr val="black"/>
                </a:solidFill>
              </a:rPr>
              <a:t>Common Types of Immunoassays – Figure 18.6</a:t>
            </a:r>
            <a:endParaRPr lang="en-US" dirty="0"/>
          </a:p>
        </p:txBody>
      </p:sp>
      <p:sp>
        <p:nvSpPr>
          <p:cNvPr id="2" name="Content Placeholder 1"/>
          <p:cNvSpPr>
            <a:spLocks noGrp="1"/>
          </p:cNvSpPr>
          <p:nvPr>
            <p:ph idx="1"/>
          </p:nvPr>
        </p:nvSpPr>
        <p:spPr>
          <a:xfrm>
            <a:off x="803566" y="990600"/>
            <a:ext cx="7578434" cy="2286000"/>
          </a:xfrm>
        </p:spPr>
        <p:txBody>
          <a:bodyPr/>
          <a:lstStyle/>
          <a:p>
            <a:pPr>
              <a:lnSpc>
                <a:spcPct val="90000"/>
              </a:lnSpc>
              <a:spcBef>
                <a:spcPts val="0"/>
              </a:spcBef>
              <a:spcAft>
                <a:spcPts val="1500"/>
              </a:spcAft>
            </a:pPr>
            <a:r>
              <a:rPr lang="en-US" altLang="en-US" sz="2000" u="sng" dirty="0"/>
              <a:t>Fluorescent antibody (FA) test</a:t>
            </a:r>
          </a:p>
          <a:p>
            <a:pPr marL="285750" lvl="1">
              <a:lnSpc>
                <a:spcPct val="90000"/>
              </a:lnSpc>
              <a:spcBef>
                <a:spcPts val="0"/>
              </a:spcBef>
            </a:pPr>
            <a:r>
              <a:rPr lang="en-US" altLang="en-US" sz="1800" dirty="0"/>
              <a:t>Use fluorescence microscopy to locate labeled antibodies bound to antigens fixed to microscope slide</a:t>
            </a:r>
          </a:p>
          <a:p>
            <a:pPr marL="512763" lvl="2">
              <a:lnSpc>
                <a:spcPct val="90000"/>
              </a:lnSpc>
            </a:pPr>
            <a:r>
              <a:rPr lang="en-US" altLang="en-US" dirty="0"/>
              <a:t>Size/shape of antigens seen, but procedure is time-consuming</a:t>
            </a:r>
          </a:p>
          <a:p>
            <a:pPr marL="512763" lvl="2">
              <a:lnSpc>
                <a:spcPct val="90000"/>
              </a:lnSpc>
            </a:pPr>
            <a:r>
              <a:rPr lang="en-US" altLang="en-US" dirty="0"/>
              <a:t>Using different colored labels can detect more than one antigen</a:t>
            </a:r>
          </a:p>
          <a:p>
            <a:pPr marL="512763" lvl="2">
              <a:lnSpc>
                <a:spcPct val="90000"/>
              </a:lnSpc>
            </a:pPr>
            <a:r>
              <a:rPr lang="en-US" altLang="en-US" dirty="0"/>
              <a:t>Detect rabies virus in brain tissue, antibodies to agent that causes syphilis</a:t>
            </a:r>
          </a:p>
        </p:txBody>
      </p:sp>
      <p:pic>
        <p:nvPicPr>
          <p:cNvPr id="61444" name="Picture 5" descr="FA tests can be direct (locate antibodies to specific antigen) or indirect (locate antibodies to IgG that has bound to specific antibody)."/>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3536" b="1997"/>
          <a:stretch/>
        </p:blipFill>
        <p:spPr bwMode="auto">
          <a:xfrm>
            <a:off x="1763267" y="3276600"/>
            <a:ext cx="5576094" cy="32045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 Placeholder 1"/>
          <p:cNvSpPr>
            <a:spLocks noGrp="1"/>
          </p:cNvSpPr>
          <p:nvPr>
            <p:ph type="body" sz="quarter" idx="11"/>
          </p:nvPr>
        </p:nvSpPr>
        <p:spPr>
          <a:xfrm>
            <a:off x="8201890" y="6705600"/>
            <a:ext cx="942109" cy="124691"/>
          </a:xfrm>
        </p:spPr>
        <p:txBody>
          <a:bodyPr/>
          <a:lstStyle/>
          <a:p>
            <a:r>
              <a:rPr lang="en-US" dirty="0"/>
              <a:t>Photo: Source: CDC</a:t>
            </a:r>
          </a:p>
        </p:txBody>
      </p:sp>
    </p:spTree>
    <p:extLst>
      <p:ext uri="{BB962C8B-B14F-4D97-AF65-F5344CB8AC3E}">
        <p14:creationId xmlns:p14="http://schemas.microsoft.com/office/powerpoint/2010/main" val="97366235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549398B-8AA0-4C69-8A98-F31AF258EE58}"/>
              </a:ext>
            </a:extLst>
          </p:cNvPr>
          <p:cNvSpPr>
            <a:spLocks noGrp="1"/>
          </p:cNvSpPr>
          <p:nvPr>
            <p:ph type="title"/>
          </p:nvPr>
        </p:nvSpPr>
        <p:spPr>
          <a:xfrm>
            <a:off x="45268" y="228600"/>
            <a:ext cx="9053465" cy="609600"/>
          </a:xfrm>
        </p:spPr>
        <p:txBody>
          <a:bodyPr/>
          <a:lstStyle/>
          <a:p>
            <a:r>
              <a:rPr lang="en-US" altLang="en-US" b="1" dirty="0">
                <a:solidFill>
                  <a:prstClr val="black"/>
                </a:solidFill>
              </a:rPr>
              <a:t>Common Types of Immunoassays – Figure 18.7</a:t>
            </a:r>
            <a:endParaRPr lang="en-US" dirty="0"/>
          </a:p>
        </p:txBody>
      </p:sp>
      <p:sp>
        <p:nvSpPr>
          <p:cNvPr id="2" name="Content Placeholder 1"/>
          <p:cNvSpPr>
            <a:spLocks noGrp="1"/>
          </p:cNvSpPr>
          <p:nvPr>
            <p:ph idx="1"/>
          </p:nvPr>
        </p:nvSpPr>
        <p:spPr>
          <a:xfrm>
            <a:off x="803569" y="990600"/>
            <a:ext cx="7696200" cy="2588189"/>
          </a:xfrm>
        </p:spPr>
        <p:txBody>
          <a:bodyPr/>
          <a:lstStyle/>
          <a:p>
            <a:pPr>
              <a:spcBef>
                <a:spcPts val="576"/>
              </a:spcBef>
              <a:spcAft>
                <a:spcPts val="1500"/>
              </a:spcAft>
            </a:pPr>
            <a:r>
              <a:rPr lang="en-US" altLang="en-US" u="sng" dirty="0"/>
              <a:t>Enzyme-linked immunosorbent assay (ELISA)</a:t>
            </a:r>
          </a:p>
          <a:p>
            <a:pPr marL="285750" lvl="1">
              <a:spcBef>
                <a:spcPts val="0"/>
              </a:spcBef>
            </a:pPr>
            <a:r>
              <a:rPr lang="en-US" altLang="en-US" dirty="0"/>
              <a:t>Antibodies labeled with enzyme (such as peroxidase)</a:t>
            </a:r>
          </a:p>
          <a:p>
            <a:pPr marL="512763" lvl="2"/>
            <a:r>
              <a:rPr lang="en-US" altLang="en-US" dirty="0"/>
              <a:t>Enzyme converts colorless substrate to colored product; detected using colorimetric assay</a:t>
            </a:r>
          </a:p>
          <a:p>
            <a:pPr marL="512763" lvl="2"/>
            <a:r>
              <a:rPr lang="en-US" altLang="en-US" dirty="0"/>
              <a:t>Relatively easy; basis of many rapid tests, blood screening</a:t>
            </a:r>
          </a:p>
          <a:p>
            <a:pPr marL="512763" lvl="2"/>
            <a:r>
              <a:rPr lang="en-US" altLang="en-US" dirty="0"/>
              <a:t>Often in microtiter plate to test many samples at once</a:t>
            </a:r>
          </a:p>
        </p:txBody>
      </p:sp>
      <p:pic>
        <p:nvPicPr>
          <p:cNvPr id="63492" name="Picture 7">
            <a:extLst>
              <a:ext uri="{C183D7F6-B498-43B3-948B-1728B52AA6E4}">
                <adec:decorative xmlns:adec="http://schemas.microsoft.com/office/drawing/2017/decorative" val="1"/>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4457" b="2927"/>
          <a:stretch/>
        </p:blipFill>
        <p:spPr bwMode="auto">
          <a:xfrm>
            <a:off x="2350668" y="3742163"/>
            <a:ext cx="4439463" cy="25881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 Placeholder 3">
            <a:extLst>
              <a:ext uri="{FF2B5EF4-FFF2-40B4-BE49-F238E27FC236}">
                <a16:creationId xmlns:a16="http://schemas.microsoft.com/office/drawing/2014/main" id="{FF982926-EF60-4CEB-AB05-4D828FF97D32}"/>
              </a:ext>
            </a:extLst>
          </p:cNvPr>
          <p:cNvSpPr>
            <a:spLocks noGrp="1"/>
          </p:cNvSpPr>
          <p:nvPr>
            <p:ph type="body" sz="quarter" idx="11"/>
          </p:nvPr>
        </p:nvSpPr>
        <p:spPr/>
        <p:txBody>
          <a:bodyPr/>
          <a:lstStyle/>
          <a:p>
            <a:pPr lvl="0"/>
            <a:r>
              <a:rPr lang="en-US" altLang="en-US" dirty="0"/>
              <a:t>©</a:t>
            </a:r>
            <a:r>
              <a:rPr lang="en-US" altLang="en-US" dirty="0" err="1"/>
              <a:t>Raimund</a:t>
            </a:r>
            <a:r>
              <a:rPr lang="en-US" altLang="en-US" dirty="0"/>
              <a:t> Koch/The Image Bank/Getty Images</a:t>
            </a:r>
          </a:p>
        </p:txBody>
      </p:sp>
    </p:spTree>
    <p:extLst>
      <p:ext uri="{BB962C8B-B14F-4D97-AF65-F5344CB8AC3E}">
        <p14:creationId xmlns:p14="http://schemas.microsoft.com/office/powerpoint/2010/main" val="313728971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9439C59-961A-4F27-B934-593AA6611F74}"/>
              </a:ext>
            </a:extLst>
          </p:cNvPr>
          <p:cNvSpPr>
            <a:spLocks noGrp="1"/>
          </p:cNvSpPr>
          <p:nvPr>
            <p:ph type="title"/>
          </p:nvPr>
        </p:nvSpPr>
        <p:spPr>
          <a:xfrm>
            <a:off x="1240046" y="228600"/>
            <a:ext cx="7273520" cy="609600"/>
          </a:xfrm>
        </p:spPr>
        <p:txBody>
          <a:bodyPr/>
          <a:lstStyle/>
          <a:p>
            <a:r>
              <a:rPr lang="en-US" altLang="en-US" b="1" dirty="0">
                <a:solidFill>
                  <a:schemeClr val="tx1"/>
                </a:solidFill>
              </a:rPr>
              <a:t>Common Types of Immunoassays (3)</a:t>
            </a:r>
            <a:endParaRPr lang="en-US" dirty="0"/>
          </a:p>
        </p:txBody>
      </p:sp>
      <p:sp>
        <p:nvSpPr>
          <p:cNvPr id="2" name="Content Placeholder 1"/>
          <p:cNvSpPr>
            <a:spLocks noGrp="1"/>
          </p:cNvSpPr>
          <p:nvPr>
            <p:ph idx="1"/>
          </p:nvPr>
        </p:nvSpPr>
        <p:spPr>
          <a:xfrm>
            <a:off x="803567" y="990600"/>
            <a:ext cx="7356764" cy="5562600"/>
          </a:xfrm>
        </p:spPr>
        <p:txBody>
          <a:bodyPr/>
          <a:lstStyle/>
          <a:p>
            <a:pPr>
              <a:spcBef>
                <a:spcPts val="0"/>
              </a:spcBef>
              <a:spcAft>
                <a:spcPts val="1500"/>
              </a:spcAft>
            </a:pPr>
            <a:r>
              <a:rPr lang="en-US" altLang="en-US" dirty="0"/>
              <a:t>Enzyme-linked immunosorbent assay</a:t>
            </a:r>
          </a:p>
          <a:p>
            <a:pPr marL="285750" lvl="1">
              <a:spcBef>
                <a:spcPts val="0"/>
              </a:spcBef>
            </a:pPr>
            <a:r>
              <a:rPr lang="en-US" altLang="en-US" dirty="0"/>
              <a:t>Direct ELISA, “sandwich method”</a:t>
            </a:r>
          </a:p>
          <a:p>
            <a:pPr marL="512763" lvl="2"/>
            <a:r>
              <a:rPr lang="en-US" altLang="en-US" dirty="0"/>
              <a:t>Antigen “captured” by antibodies attached to surface</a:t>
            </a:r>
          </a:p>
          <a:p>
            <a:pPr marL="512763" lvl="2"/>
            <a:r>
              <a:rPr lang="en-US" altLang="en-US" dirty="0"/>
              <a:t>Enzyme-labeled antibody added to detect antigens</a:t>
            </a:r>
          </a:p>
          <a:p>
            <a:pPr marL="512763" lvl="2"/>
            <a:r>
              <a:rPr lang="en-US" altLang="en-US" dirty="0"/>
              <a:t>Commercial modifications available, including rapid group A strep tests, home pregnancy kits</a:t>
            </a:r>
          </a:p>
          <a:p>
            <a:pPr marL="285750" lvl="1"/>
            <a:r>
              <a:rPr lang="en-US" altLang="en-US" dirty="0"/>
              <a:t>Indirect ELISA</a:t>
            </a:r>
          </a:p>
          <a:p>
            <a:pPr marL="512763" lvl="2"/>
            <a:r>
              <a:rPr lang="en-US" altLang="en-US" dirty="0"/>
              <a:t>Detects antibodies in human blood and serum</a:t>
            </a:r>
          </a:p>
          <a:p>
            <a:pPr marL="512763" lvl="2"/>
            <a:r>
              <a:rPr lang="en-US" altLang="en-US" dirty="0"/>
              <a:t>Blood routinely screened for antibodies to HIV</a:t>
            </a:r>
          </a:p>
          <a:p>
            <a:pPr marL="512763" lvl="2"/>
            <a:r>
              <a:rPr lang="en-US" altLang="en-US" dirty="0"/>
              <a:t>May yield false positives; more reliable test (Western blotting) used to confirm</a:t>
            </a:r>
          </a:p>
        </p:txBody>
      </p:sp>
    </p:spTree>
    <p:extLst>
      <p:ext uri="{BB962C8B-B14F-4D97-AF65-F5344CB8AC3E}">
        <p14:creationId xmlns:p14="http://schemas.microsoft.com/office/powerpoint/2010/main" val="25720913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69A33DE-2B8A-4F54-BB24-685B7080778E}"/>
              </a:ext>
            </a:extLst>
          </p:cNvPr>
          <p:cNvSpPr>
            <a:spLocks noGrp="1"/>
          </p:cNvSpPr>
          <p:nvPr>
            <p:ph type="title"/>
          </p:nvPr>
        </p:nvSpPr>
        <p:spPr>
          <a:xfrm>
            <a:off x="45268" y="228600"/>
            <a:ext cx="9053465" cy="609600"/>
          </a:xfrm>
        </p:spPr>
        <p:txBody>
          <a:bodyPr/>
          <a:lstStyle/>
          <a:p>
            <a:r>
              <a:rPr lang="en-US" altLang="en-US" b="1" dirty="0">
                <a:solidFill>
                  <a:prstClr val="black"/>
                </a:solidFill>
              </a:rPr>
              <a:t>Common Types of Immunoassays – Figure 18.8 </a:t>
            </a:r>
            <a:endParaRPr lang="en-US" dirty="0"/>
          </a:p>
        </p:txBody>
      </p:sp>
      <p:sp>
        <p:nvSpPr>
          <p:cNvPr id="8" name="Content Placeholder 1">
            <a:extLst>
              <a:ext uri="{FF2B5EF4-FFF2-40B4-BE49-F238E27FC236}">
                <a16:creationId xmlns:a16="http://schemas.microsoft.com/office/drawing/2014/main" id="{12BD2628-789C-414D-A77B-4C6B9175370B}"/>
              </a:ext>
            </a:extLst>
          </p:cNvPr>
          <p:cNvSpPr>
            <a:spLocks noGrp="1"/>
          </p:cNvSpPr>
          <p:nvPr>
            <p:ph idx="1"/>
          </p:nvPr>
        </p:nvSpPr>
        <p:spPr>
          <a:xfrm>
            <a:off x="537410" y="910390"/>
            <a:ext cx="6400800" cy="464127"/>
          </a:xfrm>
          <a:prstGeom prst="rect">
            <a:avLst/>
          </a:prstGeom>
        </p:spPr>
        <p:txBody>
          <a:bodyPr/>
          <a:lstStyle>
            <a:lvl1pPr marL="0" indent="0">
              <a:spcAft>
                <a:spcPts val="800"/>
              </a:spcAft>
              <a:buFont typeface="Arial" panose="020B0604020202020204" pitchFamily="34" charset="0"/>
              <a:buNone/>
              <a:defRPr sz="2400"/>
            </a:lvl1pPr>
            <a:lvl2pPr marL="742950" indent="-285750">
              <a:spcAft>
                <a:spcPts val="800"/>
              </a:spcAft>
              <a:buFont typeface="Arial" panose="020B0604020202020204" pitchFamily="34" charset="0"/>
              <a:buChar char="•"/>
              <a:defRPr sz="2000"/>
            </a:lvl2pPr>
            <a:lvl3pPr marL="1143000" indent="-228600">
              <a:spcAft>
                <a:spcPts val="800"/>
              </a:spcAft>
              <a:buFont typeface="Arial" panose="020B0604020202020204" pitchFamily="34" charset="0"/>
              <a:buChar char="•"/>
              <a:defRPr sz="1800"/>
            </a:lvl3pPr>
            <a:lvl4pPr marL="1600200" indent="-228600">
              <a:spcAft>
                <a:spcPts val="800"/>
              </a:spcAft>
              <a:buFont typeface="Arial" panose="020B0604020202020204" pitchFamily="34" charset="0"/>
              <a:buChar char="•"/>
              <a:defRPr sz="1600"/>
            </a:lvl4pPr>
            <a:lvl5pPr marL="2057400" indent="-228600">
              <a:spcAft>
                <a:spcPts val="800"/>
              </a:spcAft>
              <a:buFont typeface="Arial" panose="020B0604020202020204" pitchFamily="34" charset="0"/>
              <a:buChar char="•"/>
              <a:defRPr sz="1600"/>
            </a:lvl5pPr>
          </a:lstStyle>
          <a:p>
            <a:pPr marL="112712" lvl="0" defTabSz="914400">
              <a:spcBef>
                <a:spcPts val="0"/>
              </a:spcBef>
              <a:spcAft>
                <a:spcPts val="0"/>
              </a:spcAft>
            </a:pPr>
            <a:r>
              <a:rPr lang="en-US" altLang="en-US" sz="2800" dirty="0">
                <a:solidFill>
                  <a:prstClr val="black"/>
                </a:solidFill>
                <a:cs typeface="Lucida Sans Unicode" panose="020B0602030504020204" pitchFamily="34" charset="0"/>
              </a:rPr>
              <a:t>Enzyme-linked immunosorbent assay</a:t>
            </a:r>
          </a:p>
        </p:txBody>
      </p:sp>
      <p:pic>
        <p:nvPicPr>
          <p:cNvPr id="67587" name="Picture 4" descr="ELISA uses enzyme-labeled antibodies that develop color when the substrate is added. "/>
          <p:cNvPicPr>
            <a:picLocks noChangeAspect="1" noChangeArrowheads="1"/>
          </p:cNvPicPr>
          <p:nvPr/>
        </p:nvPicPr>
        <p:blipFill>
          <a:blip r:embed="rId3" cstate="print">
            <a:extLst>
              <a:ext uri="{28A0092B-C50C-407E-A947-70E740481C1C}">
                <a14:useLocalDpi xmlns:a14="http://schemas.microsoft.com/office/drawing/2010/main" val="0"/>
              </a:ext>
            </a:extLst>
          </a:blip>
          <a:srcRect t="2788"/>
          <a:stretch>
            <a:fillRect/>
          </a:stretch>
        </p:blipFill>
        <p:spPr bwMode="auto">
          <a:xfrm>
            <a:off x="419100" y="1684157"/>
            <a:ext cx="8382000" cy="44880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Content Placeholder 3">
            <a:extLst>
              <a:ext uri="{FF2B5EF4-FFF2-40B4-BE49-F238E27FC236}">
                <a16:creationId xmlns:a16="http://schemas.microsoft.com/office/drawing/2014/main" id="{E31B2D6B-B4A1-49D3-9F67-6D0A814517E3}"/>
              </a:ext>
            </a:extLst>
          </p:cNvPr>
          <p:cNvSpPr>
            <a:spLocks noGrp="1"/>
          </p:cNvSpPr>
          <p:nvPr>
            <p:ph sz="quarter" idx="18"/>
          </p:nvPr>
        </p:nvSpPr>
        <p:spPr>
          <a:xfrm>
            <a:off x="4321899" y="6386946"/>
            <a:ext cx="4753069" cy="270164"/>
          </a:xfrm>
          <a:prstGeom prst="rect">
            <a:avLst/>
          </a:prstGeom>
        </p:spPr>
        <p:txBody>
          <a:bodyPr/>
          <a:lstStyle/>
          <a:p>
            <a:pPr marL="0" lvl="0" indent="0">
              <a:buNone/>
            </a:pPr>
            <a:r>
              <a:rPr lang="en-US" sz="1200" dirty="0">
                <a:hlinkClick r:id="" action="ppaction://noaction"/>
              </a:rPr>
              <a:t>Jump to </a:t>
            </a:r>
            <a:r>
              <a:rPr lang="en-US" altLang="en-US" sz="1200" dirty="0">
                <a:solidFill>
                  <a:prstClr val="black"/>
                </a:solidFill>
                <a:hlinkClick r:id="" action="ppaction://noaction"/>
              </a:rPr>
              <a:t>Common Types of Immunoassays – Figure 18.8 </a:t>
            </a:r>
            <a:r>
              <a:rPr lang="en-US" sz="1200" dirty="0">
                <a:hlinkClick r:id="" action="ppaction://noaction"/>
              </a:rPr>
              <a:t>Long Description</a:t>
            </a:r>
            <a:endParaRPr lang="en-US" sz="1200" dirty="0"/>
          </a:p>
        </p:txBody>
      </p:sp>
    </p:spTree>
    <p:extLst>
      <p:ext uri="{BB962C8B-B14F-4D97-AF65-F5344CB8AC3E}">
        <p14:creationId xmlns:p14="http://schemas.microsoft.com/office/powerpoint/2010/main" val="36208255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3E3A0E0-350C-4ECB-9E80-8871306CE2A9}"/>
              </a:ext>
            </a:extLst>
          </p:cNvPr>
          <p:cNvSpPr>
            <a:spLocks noGrp="1"/>
          </p:cNvSpPr>
          <p:nvPr>
            <p:ph type="title"/>
          </p:nvPr>
        </p:nvSpPr>
        <p:spPr>
          <a:xfrm>
            <a:off x="1311703" y="228600"/>
            <a:ext cx="7130203" cy="609600"/>
          </a:xfrm>
        </p:spPr>
        <p:txBody>
          <a:bodyPr/>
          <a:lstStyle/>
          <a:p>
            <a:r>
              <a:rPr lang="en-US" altLang="en-US" b="1" dirty="0">
                <a:solidFill>
                  <a:schemeClr val="tx1"/>
                </a:solidFill>
              </a:rPr>
              <a:t>Common Types of Immunoassays (4)</a:t>
            </a:r>
            <a:endParaRPr lang="en-US" dirty="0"/>
          </a:p>
        </p:txBody>
      </p:sp>
      <p:sp>
        <p:nvSpPr>
          <p:cNvPr id="2" name="Content Placeholder 1"/>
          <p:cNvSpPr>
            <a:spLocks noGrp="1"/>
          </p:cNvSpPr>
          <p:nvPr>
            <p:ph idx="1"/>
          </p:nvPr>
        </p:nvSpPr>
        <p:spPr>
          <a:xfrm>
            <a:off x="803570" y="990600"/>
            <a:ext cx="7800109" cy="3719945"/>
          </a:xfrm>
        </p:spPr>
        <p:txBody>
          <a:bodyPr/>
          <a:lstStyle/>
          <a:p>
            <a:pPr>
              <a:spcAft>
                <a:spcPts val="1500"/>
              </a:spcAft>
            </a:pPr>
            <a:r>
              <a:rPr lang="en-US" altLang="en-US" u="sng" dirty="0"/>
              <a:t>Western blotting</a:t>
            </a:r>
            <a:r>
              <a:rPr lang="en-US" altLang="en-US" dirty="0"/>
              <a:t> first separates proteins of antigen by size using SDS-PAGE</a:t>
            </a:r>
          </a:p>
          <a:p>
            <a:pPr marL="285750" lvl="1">
              <a:spcBef>
                <a:spcPts val="0"/>
              </a:spcBef>
            </a:pPr>
            <a:r>
              <a:rPr lang="en-US" altLang="en-US" dirty="0"/>
              <a:t>Proteins then transferred to nylon membrane (blotted)</a:t>
            </a:r>
          </a:p>
          <a:p>
            <a:pPr marL="285750" lvl="1"/>
            <a:r>
              <a:rPr lang="en-US" altLang="en-US" dirty="0"/>
              <a:t>Serum added; unbound antibodies washed off </a:t>
            </a:r>
          </a:p>
          <a:p>
            <a:pPr marL="285750" lvl="1"/>
            <a:r>
              <a:rPr lang="en-US" altLang="en-US" dirty="0"/>
              <a:t>Enzyme- or radioactively labeled secondary antibodies added; unbound washed off</a:t>
            </a:r>
          </a:p>
          <a:p>
            <a:pPr marL="285750" lvl="1"/>
            <a:r>
              <a:rPr lang="en-US" altLang="en-US" dirty="0"/>
              <a:t>Label is detected</a:t>
            </a:r>
          </a:p>
          <a:p>
            <a:pPr marL="512763" lvl="2"/>
            <a:r>
              <a:rPr lang="en-US" altLang="en-US" dirty="0"/>
              <a:t>Indicates which proteins on the blot were recognized by antibodies in the serum</a:t>
            </a:r>
          </a:p>
        </p:txBody>
      </p:sp>
    </p:spTree>
    <p:extLst>
      <p:ext uri="{BB962C8B-B14F-4D97-AF65-F5344CB8AC3E}">
        <p14:creationId xmlns:p14="http://schemas.microsoft.com/office/powerpoint/2010/main" val="37961876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88CACE4-DFBD-43AC-8800-E5DFA48041A5}"/>
              </a:ext>
            </a:extLst>
          </p:cNvPr>
          <p:cNvSpPr>
            <a:spLocks noGrp="1"/>
          </p:cNvSpPr>
          <p:nvPr>
            <p:ph type="title"/>
          </p:nvPr>
        </p:nvSpPr>
        <p:spPr>
          <a:xfrm>
            <a:off x="45268" y="228600"/>
            <a:ext cx="9053465" cy="609600"/>
          </a:xfrm>
        </p:spPr>
        <p:txBody>
          <a:bodyPr/>
          <a:lstStyle/>
          <a:p>
            <a:r>
              <a:rPr lang="en-US" altLang="en-US" b="1" dirty="0">
                <a:solidFill>
                  <a:prstClr val="black"/>
                </a:solidFill>
              </a:rPr>
              <a:t>Common Types of Immunoassays – Figure 18.9</a:t>
            </a:r>
            <a:endParaRPr lang="en-US" dirty="0"/>
          </a:p>
        </p:txBody>
      </p:sp>
      <p:sp>
        <p:nvSpPr>
          <p:cNvPr id="9" name="Content Placeholder 1">
            <a:extLst>
              <a:ext uri="{FF2B5EF4-FFF2-40B4-BE49-F238E27FC236}">
                <a16:creationId xmlns:a16="http://schemas.microsoft.com/office/drawing/2014/main" id="{D508E40E-1C04-4594-A54B-7633DDBE07FE}"/>
              </a:ext>
            </a:extLst>
          </p:cNvPr>
          <p:cNvSpPr>
            <a:spLocks noGrp="1"/>
          </p:cNvSpPr>
          <p:nvPr>
            <p:ph idx="1"/>
          </p:nvPr>
        </p:nvSpPr>
        <p:spPr>
          <a:xfrm>
            <a:off x="651167" y="1059875"/>
            <a:ext cx="2743200" cy="533400"/>
          </a:xfrm>
          <a:prstGeom prst="rect">
            <a:avLst/>
          </a:prstGeom>
        </p:spPr>
        <p:txBody>
          <a:bodyPr/>
          <a:lstStyle>
            <a:lvl1pPr marL="0" indent="0">
              <a:spcAft>
                <a:spcPts val="800"/>
              </a:spcAft>
              <a:buFont typeface="Arial" panose="020B0604020202020204" pitchFamily="34" charset="0"/>
              <a:buNone/>
              <a:defRPr sz="2400"/>
            </a:lvl1pPr>
            <a:lvl2pPr marL="742950" indent="-285750">
              <a:spcAft>
                <a:spcPts val="800"/>
              </a:spcAft>
              <a:buFont typeface="Arial" panose="020B0604020202020204" pitchFamily="34" charset="0"/>
              <a:buChar char="•"/>
              <a:defRPr sz="2000"/>
            </a:lvl2pPr>
            <a:lvl3pPr marL="1143000" indent="-228600">
              <a:spcAft>
                <a:spcPts val="800"/>
              </a:spcAft>
              <a:buFont typeface="Arial" panose="020B0604020202020204" pitchFamily="34" charset="0"/>
              <a:buChar char="•"/>
              <a:defRPr sz="1800"/>
            </a:lvl3pPr>
            <a:lvl4pPr marL="1600200" indent="-228600">
              <a:spcAft>
                <a:spcPts val="800"/>
              </a:spcAft>
              <a:buFont typeface="Arial" panose="020B0604020202020204" pitchFamily="34" charset="0"/>
              <a:buChar char="•"/>
              <a:defRPr sz="1600"/>
            </a:lvl4pPr>
            <a:lvl5pPr marL="2057400" indent="-228600">
              <a:spcAft>
                <a:spcPts val="800"/>
              </a:spcAft>
              <a:buFont typeface="Arial" panose="020B0604020202020204" pitchFamily="34" charset="0"/>
              <a:buChar char="•"/>
              <a:defRPr sz="1600"/>
            </a:lvl5pPr>
          </a:lstStyle>
          <a:p>
            <a:r>
              <a:rPr lang="en-US" altLang="en-US" sz="2800" dirty="0">
                <a:cs typeface="Lucida Sans Unicode" panose="020B0602030504020204" pitchFamily="34" charset="0"/>
              </a:rPr>
              <a:t>Western blotting</a:t>
            </a:r>
          </a:p>
        </p:txBody>
      </p:sp>
      <p:pic>
        <p:nvPicPr>
          <p:cNvPr id="71683" name="Picture 4">
            <a:extLst>
              <a:ext uri="{C183D7F6-B498-43B3-948B-1728B52AA6E4}">
                <adec:decorative xmlns:adec="http://schemas.microsoft.com/office/drawing/2017/decorative" val="1"/>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3021" b="2522"/>
          <a:stretch/>
        </p:blipFill>
        <p:spPr bwMode="auto">
          <a:xfrm>
            <a:off x="1712900" y="1680117"/>
            <a:ext cx="5715000"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 Placeholder 2"/>
          <p:cNvSpPr>
            <a:spLocks noGrp="1"/>
          </p:cNvSpPr>
          <p:nvPr>
            <p:ph type="body" sz="quarter" idx="11"/>
          </p:nvPr>
        </p:nvSpPr>
        <p:spPr/>
        <p:txBody>
          <a:bodyPr/>
          <a:lstStyle/>
          <a:p>
            <a:r>
              <a:rPr lang="en-US" dirty="0"/>
              <a:t>b: ©Hank Morgan/Science Source</a:t>
            </a:r>
          </a:p>
        </p:txBody>
      </p:sp>
    </p:spTree>
    <p:extLst>
      <p:ext uri="{BB962C8B-B14F-4D97-AF65-F5344CB8AC3E}">
        <p14:creationId xmlns:p14="http://schemas.microsoft.com/office/powerpoint/2010/main" val="41409808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81293F2-03EB-4BE3-AC80-BCFEEF6DCF41}"/>
              </a:ext>
            </a:extLst>
          </p:cNvPr>
          <p:cNvSpPr>
            <a:spLocks noGrp="1"/>
          </p:cNvSpPr>
          <p:nvPr>
            <p:ph type="title"/>
          </p:nvPr>
        </p:nvSpPr>
        <p:spPr>
          <a:xfrm>
            <a:off x="134462" y="228600"/>
            <a:ext cx="8875076" cy="609600"/>
          </a:xfrm>
        </p:spPr>
        <p:txBody>
          <a:bodyPr/>
          <a:lstStyle/>
          <a:p>
            <a:r>
              <a:rPr lang="en-US" altLang="en-US" sz="3400" b="1" dirty="0">
                <a:solidFill>
                  <a:prstClr val="black"/>
                </a:solidFill>
              </a:rPr>
              <a:t>Common Types of Immunoassays – Figure 18.10</a:t>
            </a:r>
            <a:endParaRPr lang="en-US" dirty="0"/>
          </a:p>
        </p:txBody>
      </p:sp>
      <p:sp>
        <p:nvSpPr>
          <p:cNvPr id="2" name="Content Placeholder 1"/>
          <p:cNvSpPr>
            <a:spLocks noGrp="1"/>
          </p:cNvSpPr>
          <p:nvPr>
            <p:ph idx="1"/>
          </p:nvPr>
        </p:nvSpPr>
        <p:spPr>
          <a:xfrm>
            <a:off x="803567" y="990600"/>
            <a:ext cx="7620000" cy="1614550"/>
          </a:xfrm>
        </p:spPr>
        <p:txBody>
          <a:bodyPr/>
          <a:lstStyle/>
          <a:p>
            <a:pPr>
              <a:spcAft>
                <a:spcPts val="1500"/>
              </a:spcAft>
            </a:pPr>
            <a:r>
              <a:rPr lang="en-US" altLang="en-US" u="sng" dirty="0"/>
              <a:t>Fluorescence-activated cell sorter (FACS)</a:t>
            </a:r>
          </a:p>
          <a:p>
            <a:pPr marL="285750" lvl="1">
              <a:spcBef>
                <a:spcPts val="0"/>
              </a:spcBef>
            </a:pPr>
            <a:r>
              <a:rPr lang="en-US" altLang="en-US" dirty="0"/>
              <a:t>Counts, sorts cells labeled with fluorescent antibodies</a:t>
            </a:r>
          </a:p>
          <a:p>
            <a:pPr marL="512763" lvl="2"/>
            <a:r>
              <a:rPr lang="en-US" altLang="en-US" dirty="0"/>
              <a:t>For example, can track progression of HIV by determining serum levels of CD4 T cells</a:t>
            </a:r>
          </a:p>
        </p:txBody>
      </p:sp>
      <p:pic>
        <p:nvPicPr>
          <p:cNvPr id="73732" name="Picture 5" descr="FACS separates and determines relative concentrations and certain characteristics of fluorescent-antibody-labeled cells."/>
          <p:cNvPicPr>
            <a:picLocks noChangeAspect="1" noChangeArrowheads="1"/>
          </p:cNvPicPr>
          <p:nvPr/>
        </p:nvPicPr>
        <p:blipFill>
          <a:blip r:embed="rId3" cstate="print">
            <a:extLst>
              <a:ext uri="{28A0092B-C50C-407E-A947-70E740481C1C}">
                <a14:useLocalDpi xmlns:a14="http://schemas.microsoft.com/office/drawing/2010/main" val="0"/>
              </a:ext>
            </a:extLst>
          </a:blip>
          <a:srcRect t="2095"/>
          <a:stretch>
            <a:fillRect/>
          </a:stretch>
        </p:blipFill>
        <p:spPr bwMode="auto">
          <a:xfrm>
            <a:off x="2322500" y="2605150"/>
            <a:ext cx="4495800" cy="3924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Content Placeholder 3">
            <a:extLst>
              <a:ext uri="{FF2B5EF4-FFF2-40B4-BE49-F238E27FC236}">
                <a16:creationId xmlns:a16="http://schemas.microsoft.com/office/drawing/2014/main" id="{5F5A8B90-ED1B-4868-ACCA-EF9DEDC706BD}"/>
              </a:ext>
            </a:extLst>
          </p:cNvPr>
          <p:cNvSpPr>
            <a:spLocks noGrp="1"/>
          </p:cNvSpPr>
          <p:nvPr>
            <p:ph sz="quarter" idx="18"/>
          </p:nvPr>
        </p:nvSpPr>
        <p:spPr>
          <a:xfrm>
            <a:off x="4167374" y="6494318"/>
            <a:ext cx="4828309" cy="270164"/>
          </a:xfrm>
          <a:prstGeom prst="rect">
            <a:avLst/>
          </a:prstGeom>
        </p:spPr>
        <p:txBody>
          <a:bodyPr/>
          <a:lstStyle/>
          <a:p>
            <a:pPr marL="0" lvl="0" indent="0">
              <a:buNone/>
            </a:pPr>
            <a:r>
              <a:rPr lang="en-US" sz="1200" dirty="0">
                <a:solidFill>
                  <a:prstClr val="black"/>
                </a:solidFill>
                <a:hlinkClick r:id="" action="ppaction://noaction"/>
              </a:rPr>
              <a:t>Jump to </a:t>
            </a:r>
            <a:r>
              <a:rPr lang="en-US" altLang="en-US" sz="1200" dirty="0">
                <a:solidFill>
                  <a:prstClr val="black"/>
                </a:solidFill>
                <a:hlinkClick r:id="" action="ppaction://noaction"/>
              </a:rPr>
              <a:t>Common Types of Immunoassays – Figure 18.10 </a:t>
            </a:r>
            <a:r>
              <a:rPr lang="en-US" sz="1200" dirty="0">
                <a:solidFill>
                  <a:prstClr val="black"/>
                </a:solidFill>
                <a:hlinkClick r:id="" action="ppaction://noaction"/>
              </a:rPr>
              <a:t>Long Description</a:t>
            </a:r>
            <a:endParaRPr lang="en-US" sz="1200" dirty="0">
              <a:solidFill>
                <a:prstClr val="black"/>
              </a:solidFill>
            </a:endParaRPr>
          </a:p>
        </p:txBody>
      </p:sp>
    </p:spTree>
    <p:extLst>
      <p:ext uri="{BB962C8B-B14F-4D97-AF65-F5344CB8AC3E}">
        <p14:creationId xmlns:p14="http://schemas.microsoft.com/office/powerpoint/2010/main" val="243529442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0AFCC1B-20A9-4CD7-9937-04573B334591}"/>
              </a:ext>
            </a:extLst>
          </p:cNvPr>
          <p:cNvSpPr>
            <a:spLocks noGrp="1"/>
          </p:cNvSpPr>
          <p:nvPr>
            <p:ph type="title"/>
          </p:nvPr>
        </p:nvSpPr>
        <p:spPr>
          <a:xfrm>
            <a:off x="264970" y="230657"/>
            <a:ext cx="8614061" cy="967033"/>
          </a:xfrm>
        </p:spPr>
        <p:txBody>
          <a:bodyPr/>
          <a:lstStyle/>
          <a:p>
            <a:r>
              <a:rPr lang="en-US" altLang="en-US" sz="3200" b="1" dirty="0">
                <a:solidFill>
                  <a:prstClr val="black"/>
                </a:solidFill>
              </a:rPr>
              <a:t>Table 18.6 Comparison of Immunoassays That Use Labeled Antibodies</a:t>
            </a:r>
            <a:endParaRPr lang="en-US" dirty="0"/>
          </a:p>
        </p:txBody>
      </p:sp>
      <p:graphicFrame>
        <p:nvGraphicFramePr>
          <p:cNvPr id="6" name="Table Placeholder 5">
            <a:extLst>
              <a:ext uri="{FF2B5EF4-FFF2-40B4-BE49-F238E27FC236}">
                <a16:creationId xmlns:a16="http://schemas.microsoft.com/office/drawing/2014/main" id="{E108D8DE-2CD7-4FE0-A1D1-0C78AAB923B9}"/>
              </a:ext>
            </a:extLst>
          </p:cNvPr>
          <p:cNvGraphicFramePr>
            <a:graphicFrameLocks noGrp="1"/>
          </p:cNvGraphicFramePr>
          <p:nvPr>
            <p:ph type="tbl" sz="quarter" idx="19"/>
            <p:extLst>
              <p:ext uri="{D42A27DB-BD31-4B8C-83A1-F6EECF244321}">
                <p14:modId xmlns:p14="http://schemas.microsoft.com/office/powerpoint/2010/main" val="2220673536"/>
              </p:ext>
            </p:extLst>
          </p:nvPr>
        </p:nvGraphicFramePr>
        <p:xfrm>
          <a:off x="836601" y="1245780"/>
          <a:ext cx="8042430" cy="5486400"/>
        </p:xfrm>
        <a:graphic>
          <a:graphicData uri="http://schemas.openxmlformats.org/drawingml/2006/table">
            <a:tbl>
              <a:tblPr firstRow="1" bandRow="1">
                <a:tableStyleId>{5940675A-B579-460E-94D1-54222C63F5DA}</a:tableStyleId>
              </a:tblPr>
              <a:tblGrid>
                <a:gridCol w="1889231">
                  <a:extLst>
                    <a:ext uri="{9D8B030D-6E8A-4147-A177-3AD203B41FA5}">
                      <a16:colId xmlns:a16="http://schemas.microsoft.com/office/drawing/2014/main" val="873502145"/>
                    </a:ext>
                  </a:extLst>
                </a:gridCol>
                <a:gridCol w="3472389">
                  <a:extLst>
                    <a:ext uri="{9D8B030D-6E8A-4147-A177-3AD203B41FA5}">
                      <a16:colId xmlns:a16="http://schemas.microsoft.com/office/drawing/2014/main" val="2063163671"/>
                    </a:ext>
                  </a:extLst>
                </a:gridCol>
                <a:gridCol w="2680810">
                  <a:extLst>
                    <a:ext uri="{9D8B030D-6E8A-4147-A177-3AD203B41FA5}">
                      <a16:colId xmlns:a16="http://schemas.microsoft.com/office/drawing/2014/main" val="2386168951"/>
                    </a:ext>
                  </a:extLst>
                </a:gridCol>
              </a:tblGrid>
              <a:tr h="304338">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chemeClr val="tx1"/>
                          </a:solidFill>
                          <a:effectLst/>
                          <a:uLnTx/>
                          <a:uFillTx/>
                          <a:latin typeface="+mn-lt"/>
                          <a:ea typeface="+mn-ea"/>
                          <a:cs typeface="+mn-cs"/>
                        </a:rPr>
                        <a:t>Method</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chemeClr val="tx1"/>
                          </a:solidFill>
                          <a:effectLst/>
                          <a:uLnTx/>
                          <a:uFillTx/>
                          <a:latin typeface="+mn-lt"/>
                          <a:ea typeface="+mn-ea"/>
                          <a:cs typeface="+mn-cs"/>
                        </a:rPr>
                        <a:t>Characteristics</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chemeClr val="tx1"/>
                          </a:solidFill>
                          <a:effectLst/>
                          <a:uLnTx/>
                          <a:uFillTx/>
                          <a:latin typeface="+mn-lt"/>
                          <a:ea typeface="+mn-ea"/>
                          <a:cs typeface="+mn-cs"/>
                        </a:rPr>
                        <a:t>Examples of Use</a:t>
                      </a:r>
                    </a:p>
                  </a:txBody>
                  <a:tcPr/>
                </a:tc>
                <a:extLst>
                  <a:ext uri="{0D108BD9-81ED-4DB2-BD59-A6C34878D82A}">
                    <a16:rowId xmlns:a16="http://schemas.microsoft.com/office/drawing/2014/main" val="839894374"/>
                  </a:ext>
                </a:extLst>
              </a:tr>
              <a:tr h="83693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Fluorescent antibody (FA) tests</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Fluorescence microscopy is used to locate fluorescently labeled antibodies bound to antigens. The size and shape of the antibody-bound antigens can often be determined, but each specimen needs to be examined individually.</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Used in clinical labs to diagnose certain diseases including syphilis and rabies.</a:t>
                      </a:r>
                    </a:p>
                  </a:txBody>
                  <a:tcPr/>
                </a:tc>
                <a:extLst>
                  <a:ext uri="{0D108BD9-81ED-4DB2-BD59-A6C34878D82A}">
                    <a16:rowId xmlns:a16="http://schemas.microsoft.com/office/drawing/2014/main" val="2868027973"/>
                  </a:ext>
                </a:extLst>
              </a:tr>
              <a:tr h="1597775">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Enzyme-linked immunosorbent assay (ELISA)</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A colorimetric assay is used to locate enzyme-labeled antibodies bound to antigens. When done in microtiter plates, large numbers of specimens can be screened all at once, but in some cases false positives can be a problem. Commercially available options are easy to perform and widely used. </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Used in over-the-counter pregnancy tests; in physicians’ offices to diagnose strep throat; in clinical labs as part of the diagnosis of a wide range of diseases, including Lyme disease, West Nile fever, hepatitis B and C, and HIV disease. Also used to screen donated blood for antibodies that suggest that the blood may contain HIV, hepatitis B virus, or hepatitis C virus.</a:t>
                      </a:r>
                    </a:p>
                  </a:txBody>
                  <a:tcPr/>
                </a:tc>
                <a:extLst>
                  <a:ext uri="{0D108BD9-81ED-4DB2-BD59-A6C34878D82A}">
                    <a16:rowId xmlns:a16="http://schemas.microsoft.com/office/drawing/2014/main" val="1245928698"/>
                  </a:ext>
                </a:extLst>
              </a:tr>
              <a:tr h="989099">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Western blot</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Various methods are used to detect labeled antibodies bound to proteins that have been separated by size. The results are generally more reliable than with the ELISA because they provide more information, but fewer samples can be tested at a time.</a:t>
                      </a:r>
                    </a:p>
                  </a:txBody>
                  <a:tcPr/>
                </a:tc>
                <a:tc>
                  <a:txBody>
                    <a:bodyPr/>
                    <a:lstStyle/>
                    <a:p>
                      <a:r>
                        <a:rPr kumimoji="0" lang="en-US" sz="1200" b="0" i="0" u="none" strike="noStrike" kern="1200" cap="none" spc="0" normalizeH="0" baseline="0" noProof="0" dirty="0">
                          <a:ln>
                            <a:noFill/>
                          </a:ln>
                          <a:solidFill>
                            <a:prstClr val="black"/>
                          </a:solidFill>
                          <a:effectLst/>
                          <a:uLnTx/>
                          <a:uFillTx/>
                          <a:latin typeface="+mn-lt"/>
                          <a:ea typeface="+mn-ea"/>
                          <a:cs typeface="+mn-cs"/>
                        </a:rPr>
                        <a:t>Used in clinical labs to confirm certain positive ELISA tests, such as for HIV and Lyme disease.</a:t>
                      </a:r>
                      <a:endParaRPr lang="en-US" sz="1200" dirty="0">
                        <a:solidFill>
                          <a:schemeClr val="tx1"/>
                        </a:solidFill>
                      </a:endParaRPr>
                    </a:p>
                  </a:txBody>
                  <a:tcPr/>
                </a:tc>
                <a:extLst>
                  <a:ext uri="{0D108BD9-81ED-4DB2-BD59-A6C34878D82A}">
                    <a16:rowId xmlns:a16="http://schemas.microsoft.com/office/drawing/2014/main" val="2146058667"/>
                  </a:ext>
                </a:extLst>
              </a:tr>
              <a:tr h="83693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Fluorescence-activated cell sorter</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Separates and determines the relative concentrations and certain characteristics of fluorescent-antibody-labeled cells. Widely used to diagnose and monitor the progression of diseases involving white blood cells.</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Used in clinical labs to track progression of HIV disease, to characterize different types and stages of lymphomas and leukemias, and to diagnose immunodeficiency diseases.</a:t>
                      </a:r>
                    </a:p>
                  </a:txBody>
                  <a:tcPr/>
                </a:tc>
                <a:extLst>
                  <a:ext uri="{0D108BD9-81ED-4DB2-BD59-A6C34878D82A}">
                    <a16:rowId xmlns:a16="http://schemas.microsoft.com/office/drawing/2014/main" val="734747820"/>
                  </a:ext>
                </a:extLst>
              </a:tr>
            </a:tbl>
          </a:graphicData>
        </a:graphic>
      </p:graphicFrame>
    </p:spTree>
    <p:extLst>
      <p:ext uri="{BB962C8B-B14F-4D97-AF65-F5344CB8AC3E}">
        <p14:creationId xmlns:p14="http://schemas.microsoft.com/office/powerpoint/2010/main" val="104695880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63387B6-545D-4166-8D6B-85DBE78AA03C}"/>
              </a:ext>
            </a:extLst>
          </p:cNvPr>
          <p:cNvSpPr>
            <a:spLocks noGrp="1"/>
          </p:cNvSpPr>
          <p:nvPr>
            <p:ph type="title"/>
          </p:nvPr>
        </p:nvSpPr>
        <p:spPr>
          <a:xfrm>
            <a:off x="1256080" y="228600"/>
            <a:ext cx="7273520" cy="609600"/>
          </a:xfrm>
        </p:spPr>
        <p:txBody>
          <a:bodyPr/>
          <a:lstStyle/>
          <a:p>
            <a:r>
              <a:rPr lang="en-US" altLang="en-US" b="1" dirty="0">
                <a:solidFill>
                  <a:schemeClr val="tx1"/>
                </a:solidFill>
              </a:rPr>
              <a:t>Common Types of Immunoassays (5)</a:t>
            </a:r>
            <a:endParaRPr lang="en-US" dirty="0"/>
          </a:p>
        </p:txBody>
      </p:sp>
      <p:sp>
        <p:nvSpPr>
          <p:cNvPr id="2" name="Content Placeholder 1"/>
          <p:cNvSpPr>
            <a:spLocks noGrp="1"/>
          </p:cNvSpPr>
          <p:nvPr>
            <p:ph idx="1"/>
          </p:nvPr>
        </p:nvSpPr>
        <p:spPr>
          <a:xfrm>
            <a:off x="803569" y="990600"/>
            <a:ext cx="7751560" cy="3505200"/>
          </a:xfrm>
        </p:spPr>
        <p:txBody>
          <a:bodyPr/>
          <a:lstStyle/>
          <a:p>
            <a:pPr>
              <a:spcBef>
                <a:spcPts val="0"/>
              </a:spcBef>
              <a:spcAft>
                <a:spcPts val="1500"/>
              </a:spcAft>
            </a:pPr>
            <a:r>
              <a:rPr lang="en-US" altLang="en-US" dirty="0"/>
              <a:t>Immunoassays may involve visible antigen-antibody aggregates</a:t>
            </a:r>
          </a:p>
          <a:p>
            <a:pPr>
              <a:spcBef>
                <a:spcPts val="0"/>
              </a:spcBef>
              <a:spcAft>
                <a:spcPts val="1500"/>
              </a:spcAft>
            </a:pPr>
            <a:r>
              <a:rPr lang="en-US" altLang="en-US" dirty="0"/>
              <a:t>Antibodies that cross-link antigens create larger “mouthfuls” for phagocytic cells</a:t>
            </a:r>
          </a:p>
          <a:p>
            <a:pPr>
              <a:spcBef>
                <a:spcPts val="0"/>
              </a:spcBef>
              <a:spcAft>
                <a:spcPts val="1500"/>
              </a:spcAft>
            </a:pPr>
            <a:r>
              <a:rPr lang="en-US" altLang="en-US" dirty="0"/>
              <a:t>Clumped antigen-antibody complexes form the basis of:</a:t>
            </a:r>
          </a:p>
          <a:p>
            <a:pPr marL="285750" lvl="1">
              <a:spcBef>
                <a:spcPts val="0"/>
              </a:spcBef>
            </a:pPr>
            <a:r>
              <a:rPr lang="en-US" altLang="en-US" u="sng" dirty="0"/>
              <a:t>Agglutination reactions</a:t>
            </a:r>
          </a:p>
          <a:p>
            <a:pPr marL="285750" lvl="1"/>
            <a:r>
              <a:rPr lang="en-US" altLang="en-US" u="sng" dirty="0"/>
              <a:t>Precipitation reactions</a:t>
            </a:r>
            <a:endParaRPr lang="en-US" dirty="0"/>
          </a:p>
        </p:txBody>
      </p:sp>
    </p:spTree>
    <p:extLst>
      <p:ext uri="{BB962C8B-B14F-4D97-AF65-F5344CB8AC3E}">
        <p14:creationId xmlns:p14="http://schemas.microsoft.com/office/powerpoint/2010/main" val="22459683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3FCE8A1-E971-4471-BA07-0D51314785E9}"/>
              </a:ext>
            </a:extLst>
          </p:cNvPr>
          <p:cNvSpPr>
            <a:spLocks noGrp="1"/>
          </p:cNvSpPr>
          <p:nvPr>
            <p:ph type="title"/>
          </p:nvPr>
        </p:nvSpPr>
        <p:spPr>
          <a:xfrm>
            <a:off x="178398" y="228600"/>
            <a:ext cx="8787204" cy="609600"/>
          </a:xfrm>
        </p:spPr>
        <p:txBody>
          <a:bodyPr/>
          <a:lstStyle/>
          <a:p>
            <a:r>
              <a:rPr lang="en-US" altLang="en-US" sz="3400" b="1" dirty="0">
                <a:solidFill>
                  <a:prstClr val="black"/>
                </a:solidFill>
              </a:rPr>
              <a:t>Common Types of Immunoassays – Figure 18.11</a:t>
            </a:r>
            <a:endParaRPr lang="en-US" dirty="0"/>
          </a:p>
        </p:txBody>
      </p:sp>
      <p:sp>
        <p:nvSpPr>
          <p:cNvPr id="2" name="Content Placeholder 1"/>
          <p:cNvSpPr>
            <a:spLocks noGrp="1"/>
          </p:cNvSpPr>
          <p:nvPr>
            <p:ph idx="1"/>
          </p:nvPr>
        </p:nvSpPr>
        <p:spPr>
          <a:xfrm>
            <a:off x="794082" y="990600"/>
            <a:ext cx="7301345" cy="2126673"/>
          </a:xfrm>
        </p:spPr>
        <p:txBody>
          <a:bodyPr/>
          <a:lstStyle/>
          <a:p>
            <a:pPr>
              <a:spcAft>
                <a:spcPts val="1500"/>
              </a:spcAft>
            </a:pPr>
            <a:r>
              <a:rPr lang="en-US" altLang="en-US" u="sng" dirty="0"/>
              <a:t>Agglutination reactions</a:t>
            </a:r>
            <a:r>
              <a:rPr lang="en-US" altLang="en-US" dirty="0"/>
              <a:t> cross-link relatively large particles such as cells</a:t>
            </a:r>
          </a:p>
          <a:p>
            <a:pPr marL="285750" lvl="1">
              <a:spcBef>
                <a:spcPts val="0"/>
              </a:spcBef>
            </a:pPr>
            <a:r>
              <a:rPr lang="en-US" altLang="en-US" dirty="0"/>
              <a:t>Direct agglutination test (DAT): antibody mixed with antigen (cells, microorganisms); binding yields clumping</a:t>
            </a:r>
          </a:p>
          <a:p>
            <a:pPr marL="512763" lvl="2"/>
            <a:r>
              <a:rPr lang="en-US" altLang="en-US" dirty="0"/>
              <a:t>Hemagglutination used for blood typing</a:t>
            </a:r>
            <a:endParaRPr lang="en-US" dirty="0"/>
          </a:p>
        </p:txBody>
      </p:sp>
      <p:pic>
        <p:nvPicPr>
          <p:cNvPr id="78852" name="Picture 4" descr="Red blood cells with antigen A on their surface will clump in the presence of anti-A antibody. They will not clump in the presence of anti-B antibody."/>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4655" b="3620"/>
          <a:stretch/>
        </p:blipFill>
        <p:spPr bwMode="auto">
          <a:xfrm>
            <a:off x="912800" y="3200400"/>
            <a:ext cx="7315200" cy="32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 Placeholder 6">
            <a:extLst>
              <a:ext uri="{FF2B5EF4-FFF2-40B4-BE49-F238E27FC236}">
                <a16:creationId xmlns:a16="http://schemas.microsoft.com/office/drawing/2014/main" id="{79F89D42-319E-4938-BDE3-1720B7B162A7}"/>
              </a:ext>
            </a:extLst>
          </p:cNvPr>
          <p:cNvSpPr>
            <a:spLocks noGrp="1"/>
          </p:cNvSpPr>
          <p:nvPr>
            <p:ph type="body" sz="quarter" idx="11"/>
          </p:nvPr>
        </p:nvSpPr>
        <p:spPr/>
        <p:txBody>
          <a:bodyPr/>
          <a:lstStyle/>
          <a:p>
            <a:pPr lvl="0"/>
            <a:r>
              <a:rPr lang="en-US" altLang="en-US" dirty="0"/>
              <a:t>b: ©McGraw-Hill Education/Lisa Burgess</a:t>
            </a:r>
          </a:p>
        </p:txBody>
      </p:sp>
    </p:spTree>
    <p:extLst>
      <p:ext uri="{BB962C8B-B14F-4D97-AF65-F5344CB8AC3E}">
        <p14:creationId xmlns:p14="http://schemas.microsoft.com/office/powerpoint/2010/main" val="291454034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0548447-DE32-49DC-91C5-5B392A91EF99}"/>
              </a:ext>
            </a:extLst>
          </p:cNvPr>
          <p:cNvSpPr>
            <a:spLocks noGrp="1"/>
          </p:cNvSpPr>
          <p:nvPr>
            <p:ph type="title"/>
          </p:nvPr>
        </p:nvSpPr>
        <p:spPr>
          <a:xfrm>
            <a:off x="1896318" y="228600"/>
            <a:ext cx="5960973" cy="609600"/>
          </a:xfrm>
        </p:spPr>
        <p:txBody>
          <a:bodyPr/>
          <a:lstStyle/>
          <a:p>
            <a:r>
              <a:rPr lang="en-US" altLang="en-US" b="1" dirty="0">
                <a:solidFill>
                  <a:prstClr val="black"/>
                </a:solidFill>
              </a:rPr>
              <a:t>Principles of Immunization (2)</a:t>
            </a:r>
            <a:endParaRPr lang="en-US" dirty="0"/>
          </a:p>
        </p:txBody>
      </p:sp>
      <p:sp>
        <p:nvSpPr>
          <p:cNvPr id="2" name="Content Placeholder 1"/>
          <p:cNvSpPr>
            <a:spLocks noGrp="1"/>
          </p:cNvSpPr>
          <p:nvPr>
            <p:ph idx="1"/>
          </p:nvPr>
        </p:nvSpPr>
        <p:spPr>
          <a:xfrm>
            <a:off x="795820" y="990600"/>
            <a:ext cx="7524650" cy="1475509"/>
          </a:xfrm>
        </p:spPr>
        <p:txBody>
          <a:bodyPr/>
          <a:lstStyle/>
          <a:p>
            <a:pPr>
              <a:spcBef>
                <a:spcPts val="0"/>
              </a:spcBef>
              <a:spcAft>
                <a:spcPts val="1500"/>
              </a:spcAft>
            </a:pPr>
            <a:r>
              <a:rPr lang="en-US" altLang="en-US" dirty="0"/>
              <a:t>Natural passive immunity</a:t>
            </a:r>
          </a:p>
          <a:p>
            <a:pPr marL="285750" lvl="1">
              <a:spcBef>
                <a:spcPts val="0"/>
              </a:spcBef>
            </a:pPr>
            <a:r>
              <a:rPr lang="en-US" altLang="en-US" dirty="0"/>
              <a:t>During pregnancy, mother’s IgG antibodies cross placenta</a:t>
            </a:r>
          </a:p>
          <a:p>
            <a:pPr marL="285750" lvl="1"/>
            <a:r>
              <a:rPr lang="en-US" altLang="en-US" dirty="0"/>
              <a:t>Breast milk contains secretory IgA</a:t>
            </a:r>
          </a:p>
        </p:txBody>
      </p:sp>
      <p:sp>
        <p:nvSpPr>
          <p:cNvPr id="7" name="Content Placeholder 3">
            <a:extLst>
              <a:ext uri="{FF2B5EF4-FFF2-40B4-BE49-F238E27FC236}">
                <a16:creationId xmlns:a16="http://schemas.microsoft.com/office/drawing/2014/main" id="{BD0E5504-9499-4D6B-906D-63ED31DD82AB}"/>
              </a:ext>
            </a:extLst>
          </p:cNvPr>
          <p:cNvSpPr>
            <a:spLocks noGrp="1"/>
          </p:cNvSpPr>
          <p:nvPr>
            <p:ph sz="quarter" idx="18"/>
          </p:nvPr>
        </p:nvSpPr>
        <p:spPr>
          <a:xfrm>
            <a:off x="801234" y="2507311"/>
            <a:ext cx="6966573" cy="3962400"/>
          </a:xfrm>
          <a:prstGeom prst="rect">
            <a:avLst/>
          </a:prstGeom>
        </p:spPr>
        <p:txBody>
          <a:bodyPr/>
          <a:lstStyle/>
          <a:p>
            <a:pPr marL="0" lvl="0" indent="0">
              <a:spcBef>
                <a:spcPts val="0"/>
              </a:spcBef>
              <a:spcAft>
                <a:spcPts val="1500"/>
              </a:spcAft>
              <a:buNone/>
            </a:pPr>
            <a:r>
              <a:rPr lang="en-US" altLang="en-US" sz="2400" dirty="0">
                <a:solidFill>
                  <a:prstClr val="black"/>
                </a:solidFill>
              </a:rPr>
              <a:t>Artificial passive immunity</a:t>
            </a:r>
          </a:p>
          <a:p>
            <a:pPr marL="285750" lvl="1">
              <a:spcBef>
                <a:spcPts val="0"/>
              </a:spcBef>
              <a:spcAft>
                <a:spcPts val="800"/>
              </a:spcAft>
              <a:buFont typeface="Arial" panose="020B0604020202020204" pitchFamily="34" charset="0"/>
              <a:buChar char="•"/>
            </a:pPr>
            <a:r>
              <a:rPr lang="en-US" altLang="en-US" sz="2000" dirty="0">
                <a:solidFill>
                  <a:prstClr val="black"/>
                </a:solidFill>
              </a:rPr>
              <a:t>Injection of </a:t>
            </a:r>
            <a:r>
              <a:rPr lang="en-US" altLang="en-US" sz="2000" u="sng" dirty="0">
                <a:solidFill>
                  <a:prstClr val="black"/>
                </a:solidFill>
              </a:rPr>
              <a:t>antiserum</a:t>
            </a:r>
            <a:r>
              <a:rPr lang="en-US" altLang="en-US" sz="2000" dirty="0">
                <a:solidFill>
                  <a:prstClr val="black"/>
                </a:solidFill>
              </a:rPr>
              <a:t> containing antibodies</a:t>
            </a:r>
          </a:p>
          <a:p>
            <a:pPr marL="512763" lvl="2">
              <a:spcAft>
                <a:spcPts val="800"/>
              </a:spcAft>
              <a:buFont typeface="Arial" panose="020B0604020202020204" pitchFamily="34" charset="0"/>
              <a:buChar char="•"/>
            </a:pPr>
            <a:r>
              <a:rPr lang="en-US" altLang="en-US" sz="1800" dirty="0">
                <a:solidFill>
                  <a:prstClr val="black"/>
                </a:solidFill>
              </a:rPr>
              <a:t>Can prevent disease before or after likely exposure</a:t>
            </a:r>
          </a:p>
          <a:p>
            <a:pPr marL="512763" lvl="2">
              <a:spcAft>
                <a:spcPts val="800"/>
              </a:spcAft>
              <a:buFont typeface="Arial" panose="020B0604020202020204" pitchFamily="34" charset="0"/>
              <a:buChar char="•"/>
            </a:pPr>
            <a:r>
              <a:rPr lang="en-US" altLang="en-US" sz="1800" dirty="0">
                <a:solidFill>
                  <a:prstClr val="black"/>
                </a:solidFill>
              </a:rPr>
              <a:t>Limit duration of certain diseases</a:t>
            </a:r>
          </a:p>
          <a:p>
            <a:pPr marL="512763" lvl="2">
              <a:spcAft>
                <a:spcPts val="800"/>
              </a:spcAft>
              <a:buFont typeface="Arial" panose="020B0604020202020204" pitchFamily="34" charset="0"/>
              <a:buChar char="•"/>
            </a:pPr>
            <a:r>
              <a:rPr lang="en-US" altLang="en-US" sz="1800" dirty="0">
                <a:solidFill>
                  <a:prstClr val="black"/>
                </a:solidFill>
              </a:rPr>
              <a:t>Block action of microbial toxins</a:t>
            </a:r>
          </a:p>
          <a:p>
            <a:pPr marL="747713" lvl="3">
              <a:spcAft>
                <a:spcPts val="800"/>
              </a:spcAft>
              <a:buFont typeface="Arial" panose="020B0604020202020204" pitchFamily="34" charset="0"/>
              <a:buChar char="•"/>
            </a:pPr>
            <a:r>
              <a:rPr lang="en-US" altLang="en-US" sz="1600" u="sng" dirty="0">
                <a:solidFill>
                  <a:prstClr val="black"/>
                </a:solidFill>
              </a:rPr>
              <a:t>Antitoxin</a:t>
            </a:r>
            <a:r>
              <a:rPr lang="en-US" altLang="en-US" sz="1600" dirty="0">
                <a:solidFill>
                  <a:prstClr val="black"/>
                </a:solidFill>
              </a:rPr>
              <a:t> is antiserum that protects against a toxin</a:t>
            </a:r>
          </a:p>
          <a:p>
            <a:pPr marL="285750" lvl="1">
              <a:spcAft>
                <a:spcPts val="800"/>
              </a:spcAft>
              <a:buFont typeface="Arial" panose="020B0604020202020204" pitchFamily="34" charset="0"/>
              <a:buChar char="•"/>
            </a:pPr>
            <a:r>
              <a:rPr lang="en-US" altLang="en-US" sz="2000" u="sng" dirty="0">
                <a:solidFill>
                  <a:prstClr val="black"/>
                </a:solidFill>
              </a:rPr>
              <a:t>Hyperimmune globulin</a:t>
            </a:r>
            <a:r>
              <a:rPr lang="en-US" altLang="en-US" sz="2000" dirty="0">
                <a:solidFill>
                  <a:prstClr val="black"/>
                </a:solidFill>
              </a:rPr>
              <a:t> (antibodies to specific disease)</a:t>
            </a:r>
          </a:p>
          <a:p>
            <a:pPr marL="285750" lvl="1">
              <a:spcAft>
                <a:spcPts val="800"/>
              </a:spcAft>
              <a:buFont typeface="Arial" panose="020B0604020202020204" pitchFamily="34" charset="0"/>
              <a:buChar char="•"/>
            </a:pPr>
            <a:r>
              <a:rPr lang="en-US" altLang="en-US" sz="2000" u="sng" dirty="0">
                <a:solidFill>
                  <a:prstClr val="black"/>
                </a:solidFill>
              </a:rPr>
              <a:t>Immune globulin</a:t>
            </a:r>
            <a:r>
              <a:rPr lang="en-US" altLang="en-US" sz="2000" dirty="0">
                <a:solidFill>
                  <a:prstClr val="black"/>
                </a:solidFill>
              </a:rPr>
              <a:t> (IgG fraction from many donors; variety of antibodies)</a:t>
            </a:r>
          </a:p>
        </p:txBody>
      </p:sp>
    </p:spTree>
    <p:extLst>
      <p:ext uri="{BB962C8B-B14F-4D97-AF65-F5344CB8AC3E}">
        <p14:creationId xmlns:p14="http://schemas.microsoft.com/office/powerpoint/2010/main" val="30721483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C0FD899-DA68-4E98-AFC9-7F854046CD9D}"/>
              </a:ext>
            </a:extLst>
          </p:cNvPr>
          <p:cNvSpPr>
            <a:spLocks noGrp="1"/>
          </p:cNvSpPr>
          <p:nvPr>
            <p:ph type="title"/>
          </p:nvPr>
        </p:nvSpPr>
        <p:spPr>
          <a:xfrm>
            <a:off x="307614" y="228600"/>
            <a:ext cx="8528773" cy="609600"/>
          </a:xfrm>
        </p:spPr>
        <p:txBody>
          <a:bodyPr/>
          <a:lstStyle/>
          <a:p>
            <a:r>
              <a:rPr lang="en-US" altLang="en-US" sz="3200" b="1" dirty="0">
                <a:solidFill>
                  <a:prstClr val="black"/>
                </a:solidFill>
              </a:rPr>
              <a:t>Common Types of Immunoassays – Figure 18.12</a:t>
            </a:r>
            <a:endParaRPr lang="en-US" dirty="0"/>
          </a:p>
        </p:txBody>
      </p:sp>
      <p:sp>
        <p:nvSpPr>
          <p:cNvPr id="2" name="Content Placeholder 1"/>
          <p:cNvSpPr>
            <a:spLocks noGrp="1"/>
          </p:cNvSpPr>
          <p:nvPr>
            <p:ph idx="1"/>
          </p:nvPr>
        </p:nvSpPr>
        <p:spPr>
          <a:xfrm>
            <a:off x="803569" y="990600"/>
            <a:ext cx="7295344" cy="2237509"/>
          </a:xfrm>
        </p:spPr>
        <p:txBody>
          <a:bodyPr/>
          <a:lstStyle/>
          <a:p>
            <a:pPr>
              <a:spcAft>
                <a:spcPts val="1500"/>
              </a:spcAft>
            </a:pPr>
            <a:r>
              <a:rPr lang="en-US" altLang="en-US" dirty="0"/>
              <a:t>Agglutination Reactions</a:t>
            </a:r>
          </a:p>
          <a:p>
            <a:pPr marL="285750" lvl="1">
              <a:spcBef>
                <a:spcPts val="0"/>
              </a:spcBef>
            </a:pPr>
            <a:r>
              <a:rPr lang="en-US" altLang="en-US" dirty="0"/>
              <a:t>Passive agglutination used when antigens are small</a:t>
            </a:r>
          </a:p>
          <a:p>
            <a:pPr marL="285750" lvl="1"/>
            <a:r>
              <a:rPr lang="en-US" altLang="en-US" dirty="0"/>
              <a:t>Antibodies or antigens attached to particles (latex beads) to form larger aggregates</a:t>
            </a:r>
          </a:p>
          <a:p>
            <a:pPr marL="512763" lvl="2"/>
            <a:r>
              <a:rPr lang="en-US" altLang="en-US" dirty="0"/>
              <a:t>Beads mixed with drop of body fluid or microbial culture</a:t>
            </a:r>
          </a:p>
        </p:txBody>
      </p:sp>
      <p:pic>
        <p:nvPicPr>
          <p:cNvPr id="80900" name="Picture 5" descr="Latex beads coated with anti-Group A strep antibodies are used to detect Group A strep antigens."/>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3073" b="3538"/>
          <a:stretch/>
        </p:blipFill>
        <p:spPr bwMode="auto">
          <a:xfrm>
            <a:off x="1388256" y="3276600"/>
            <a:ext cx="6364288" cy="30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 Placeholder 6">
            <a:extLst>
              <a:ext uri="{FF2B5EF4-FFF2-40B4-BE49-F238E27FC236}">
                <a16:creationId xmlns:a16="http://schemas.microsoft.com/office/drawing/2014/main" id="{3EFD1704-1A1C-4104-834E-640106741F4C}"/>
              </a:ext>
            </a:extLst>
          </p:cNvPr>
          <p:cNvSpPr>
            <a:spLocks noGrp="1"/>
          </p:cNvSpPr>
          <p:nvPr>
            <p:ph type="body" sz="quarter" idx="11"/>
          </p:nvPr>
        </p:nvSpPr>
        <p:spPr/>
        <p:txBody>
          <a:bodyPr/>
          <a:lstStyle/>
          <a:p>
            <a:pPr lvl="0"/>
            <a:r>
              <a:rPr lang="en-US" altLang="en-US" dirty="0"/>
              <a:t>b: ©McGraw-Hill Education/Lisa Burgess</a:t>
            </a:r>
          </a:p>
        </p:txBody>
      </p:sp>
    </p:spTree>
    <p:extLst>
      <p:ext uri="{BB962C8B-B14F-4D97-AF65-F5344CB8AC3E}">
        <p14:creationId xmlns:p14="http://schemas.microsoft.com/office/powerpoint/2010/main" val="286173321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4E8112F4-D935-4B3E-8EB0-F390B445FF81}"/>
              </a:ext>
            </a:extLst>
          </p:cNvPr>
          <p:cNvSpPr>
            <a:spLocks noGrp="1"/>
          </p:cNvSpPr>
          <p:nvPr>
            <p:ph type="title"/>
          </p:nvPr>
        </p:nvSpPr>
        <p:spPr>
          <a:xfrm>
            <a:off x="433028" y="228600"/>
            <a:ext cx="8277944" cy="609600"/>
          </a:xfrm>
        </p:spPr>
        <p:txBody>
          <a:bodyPr/>
          <a:lstStyle/>
          <a:p>
            <a:r>
              <a:rPr lang="en-US" altLang="en-US" sz="3200" b="1" dirty="0">
                <a:solidFill>
                  <a:prstClr val="black"/>
                </a:solidFill>
              </a:rPr>
              <a:t>Common Types of Immunoassays – Figure 18.13</a:t>
            </a:r>
            <a:endParaRPr lang="en-US" dirty="0"/>
          </a:p>
        </p:txBody>
      </p:sp>
      <p:sp>
        <p:nvSpPr>
          <p:cNvPr id="2" name="Content Placeholder 1"/>
          <p:cNvSpPr>
            <a:spLocks noGrp="1"/>
          </p:cNvSpPr>
          <p:nvPr>
            <p:ph idx="1"/>
          </p:nvPr>
        </p:nvSpPr>
        <p:spPr>
          <a:xfrm>
            <a:off x="797271" y="990600"/>
            <a:ext cx="4368288" cy="3581400"/>
          </a:xfrm>
        </p:spPr>
        <p:txBody>
          <a:bodyPr/>
          <a:lstStyle/>
          <a:p>
            <a:pPr>
              <a:spcAft>
                <a:spcPts val="1500"/>
              </a:spcAft>
            </a:pPr>
            <a:r>
              <a:rPr lang="en-US" altLang="en-US" dirty="0"/>
              <a:t>Precipitation Reactions</a:t>
            </a:r>
          </a:p>
          <a:p>
            <a:pPr marL="285750" lvl="1">
              <a:spcBef>
                <a:spcPts val="0"/>
              </a:spcBef>
            </a:pPr>
            <a:r>
              <a:rPr lang="en-US" altLang="en-US" dirty="0"/>
              <a:t>Antibodies bound to soluble antigens can cross-link, form precipitate</a:t>
            </a:r>
          </a:p>
          <a:p>
            <a:pPr marL="512763" lvl="2"/>
            <a:r>
              <a:rPr lang="en-US" altLang="en-US" dirty="0"/>
              <a:t>Certain relative concentrations of antibody and antigen</a:t>
            </a:r>
          </a:p>
          <a:p>
            <a:pPr marL="512763" lvl="2"/>
            <a:r>
              <a:rPr lang="en-US" altLang="en-US" dirty="0"/>
              <a:t>Proper concentrations determined by placing separate suspensions near each other in gel, allow molecules to diffuse</a:t>
            </a:r>
          </a:p>
          <a:p>
            <a:pPr marL="747713" lvl="3"/>
            <a:r>
              <a:rPr lang="en-US" altLang="en-US" dirty="0"/>
              <a:t>Precipitate will form in “zone of optimal proportions”</a:t>
            </a:r>
          </a:p>
        </p:txBody>
      </p:sp>
      <p:pic>
        <p:nvPicPr>
          <p:cNvPr id="10" name="Picture 5" descr="If antigen or antibody is in excess, little or no cross-linking occurs and no visible precipitate forms. ">
            <a:extLst>
              <a:ext uri="{FF2B5EF4-FFF2-40B4-BE49-F238E27FC236}">
                <a16:creationId xmlns:a16="http://schemas.microsoft.com/office/drawing/2014/main" id="{8ACFBEBF-0958-4EA9-866B-10F5A1E1C72B}"/>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3090" b="12034"/>
          <a:stretch/>
        </p:blipFill>
        <p:spPr bwMode="auto">
          <a:xfrm>
            <a:off x="5486400" y="1735931"/>
            <a:ext cx="3111500" cy="35663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Content Placeholder 5">
            <a:extLst>
              <a:ext uri="{FF2B5EF4-FFF2-40B4-BE49-F238E27FC236}">
                <a16:creationId xmlns:a16="http://schemas.microsoft.com/office/drawing/2014/main" id="{58057B6F-6222-40F9-9895-0DDC4D151351}"/>
              </a:ext>
            </a:extLst>
          </p:cNvPr>
          <p:cNvSpPr>
            <a:spLocks noGrp="1"/>
          </p:cNvSpPr>
          <p:nvPr>
            <p:ph sz="quarter" idx="18"/>
          </p:nvPr>
        </p:nvSpPr>
        <p:spPr>
          <a:xfrm>
            <a:off x="5397501" y="5245101"/>
            <a:ext cx="1143000" cy="628650"/>
          </a:xfrm>
        </p:spPr>
        <p:txBody>
          <a:bodyPr/>
          <a:lstStyle/>
          <a:p>
            <a:pPr marL="0" indent="0">
              <a:lnSpc>
                <a:spcPct val="90000"/>
              </a:lnSpc>
              <a:buNone/>
            </a:pPr>
            <a:r>
              <a:rPr lang="en-US" sz="800" dirty="0"/>
              <a:t>In the zone of antibody excess, little or no cross-linking occurs; no visible precipitate forms.</a:t>
            </a:r>
          </a:p>
        </p:txBody>
      </p:sp>
      <p:sp>
        <p:nvSpPr>
          <p:cNvPr id="8" name="Content Placeholder 7">
            <a:extLst>
              <a:ext uri="{FF2B5EF4-FFF2-40B4-BE49-F238E27FC236}">
                <a16:creationId xmlns:a16="http://schemas.microsoft.com/office/drawing/2014/main" id="{31C05073-0A13-4B1B-BEF5-3CF4ACBCD3E3}"/>
              </a:ext>
            </a:extLst>
          </p:cNvPr>
          <p:cNvSpPr>
            <a:spLocks noGrp="1"/>
          </p:cNvSpPr>
          <p:nvPr>
            <p:ph sz="quarter" idx="20"/>
          </p:nvPr>
        </p:nvSpPr>
        <p:spPr>
          <a:xfrm>
            <a:off x="6461121" y="5254626"/>
            <a:ext cx="1231906" cy="519905"/>
          </a:xfrm>
        </p:spPr>
        <p:txBody>
          <a:bodyPr/>
          <a:lstStyle/>
          <a:p>
            <a:pPr marL="0" indent="0">
              <a:lnSpc>
                <a:spcPct val="90000"/>
              </a:lnSpc>
              <a:buNone/>
            </a:pPr>
            <a:r>
              <a:rPr lang="en-US" sz="800" dirty="0"/>
              <a:t>In the zone of optimal proportions, extensive cross-linking occurs; a visible precipitate forms.</a:t>
            </a:r>
          </a:p>
        </p:txBody>
      </p:sp>
      <p:sp>
        <p:nvSpPr>
          <p:cNvPr id="9" name="Content Placeholder 8">
            <a:extLst>
              <a:ext uri="{FF2B5EF4-FFF2-40B4-BE49-F238E27FC236}">
                <a16:creationId xmlns:a16="http://schemas.microsoft.com/office/drawing/2014/main" id="{862C4959-DEDF-428A-80AA-E76B093231C8}"/>
              </a:ext>
            </a:extLst>
          </p:cNvPr>
          <p:cNvSpPr>
            <a:spLocks noGrp="1"/>
          </p:cNvSpPr>
          <p:nvPr>
            <p:ph sz="quarter" idx="21"/>
          </p:nvPr>
        </p:nvSpPr>
        <p:spPr>
          <a:xfrm>
            <a:off x="7594602" y="5253619"/>
            <a:ext cx="1092198" cy="642359"/>
          </a:xfrm>
        </p:spPr>
        <p:txBody>
          <a:bodyPr/>
          <a:lstStyle/>
          <a:p>
            <a:pPr marL="0" indent="0">
              <a:lnSpc>
                <a:spcPct val="90000"/>
              </a:lnSpc>
              <a:buNone/>
            </a:pPr>
            <a:r>
              <a:rPr lang="en-US" sz="800" dirty="0"/>
              <a:t>In the zone of antigen excess, little or no cross-linking occurs; no visible precipitate forms.</a:t>
            </a:r>
          </a:p>
        </p:txBody>
      </p:sp>
    </p:spTree>
    <p:extLst>
      <p:ext uri="{BB962C8B-B14F-4D97-AF65-F5344CB8AC3E}">
        <p14:creationId xmlns:p14="http://schemas.microsoft.com/office/powerpoint/2010/main" val="36429588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4C65CC8-22E1-437B-AF65-400D47579BF2}"/>
              </a:ext>
            </a:extLst>
          </p:cNvPr>
          <p:cNvSpPr>
            <a:spLocks noGrp="1"/>
          </p:cNvSpPr>
          <p:nvPr>
            <p:ph type="title"/>
          </p:nvPr>
        </p:nvSpPr>
        <p:spPr>
          <a:xfrm>
            <a:off x="433028" y="228600"/>
            <a:ext cx="8277944" cy="609600"/>
          </a:xfrm>
        </p:spPr>
        <p:txBody>
          <a:bodyPr/>
          <a:lstStyle/>
          <a:p>
            <a:r>
              <a:rPr lang="en-US" altLang="en-US" sz="3200" b="1" dirty="0">
                <a:solidFill>
                  <a:prstClr val="black"/>
                </a:solidFill>
              </a:rPr>
              <a:t>Common Types of Immunoassays – Figure 18.14</a:t>
            </a:r>
            <a:endParaRPr lang="en-US" dirty="0"/>
          </a:p>
        </p:txBody>
      </p:sp>
      <p:sp>
        <p:nvSpPr>
          <p:cNvPr id="2" name="Content Placeholder 1"/>
          <p:cNvSpPr>
            <a:spLocks noGrp="1"/>
          </p:cNvSpPr>
          <p:nvPr>
            <p:ph idx="1"/>
          </p:nvPr>
        </p:nvSpPr>
        <p:spPr>
          <a:xfrm>
            <a:off x="803570" y="1066800"/>
            <a:ext cx="6719455" cy="1260764"/>
          </a:xfrm>
        </p:spPr>
        <p:txBody>
          <a:bodyPr/>
          <a:lstStyle/>
          <a:p>
            <a:pPr>
              <a:spcAft>
                <a:spcPts val="1500"/>
              </a:spcAft>
            </a:pPr>
            <a:r>
              <a:rPr lang="en-US" altLang="en-US" dirty="0"/>
              <a:t>Precipitation reactions</a:t>
            </a:r>
          </a:p>
          <a:p>
            <a:pPr marL="285750" lvl="1">
              <a:spcBef>
                <a:spcPts val="0"/>
              </a:spcBef>
            </a:pPr>
            <a:r>
              <a:rPr lang="en-US" altLang="en-US" dirty="0"/>
              <a:t>Although largely replaced, </a:t>
            </a:r>
            <a:r>
              <a:rPr lang="en-US" altLang="en-US" dirty="0" err="1"/>
              <a:t>Ouchterlony</a:t>
            </a:r>
            <a:r>
              <a:rPr lang="en-US" altLang="en-US" dirty="0"/>
              <a:t> technique illustrates immunodiffusion test</a:t>
            </a:r>
          </a:p>
        </p:txBody>
      </p:sp>
      <p:pic>
        <p:nvPicPr>
          <p:cNvPr id="11" name="Picture 10" descr="Ouchterlony tests are performed in agar plates; antigen and antibody diffuse through the agar and form a visible line at zone of optimal proportions.">
            <a:extLst>
              <a:ext uri="{FF2B5EF4-FFF2-40B4-BE49-F238E27FC236}">
                <a16:creationId xmlns:a16="http://schemas.microsoft.com/office/drawing/2014/main" id="{56B62530-56DC-493A-9CCD-5FB2ECC001D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8200" y="2514600"/>
            <a:ext cx="7162800" cy="3709737"/>
          </a:xfrm>
          <a:prstGeom prst="rect">
            <a:avLst/>
          </a:prstGeom>
        </p:spPr>
      </p:pic>
      <p:sp>
        <p:nvSpPr>
          <p:cNvPr id="14" name="Content Placeholder 6">
            <a:extLst>
              <a:ext uri="{FF2B5EF4-FFF2-40B4-BE49-F238E27FC236}">
                <a16:creationId xmlns:a16="http://schemas.microsoft.com/office/drawing/2014/main" id="{8ED280FF-220F-4770-AFEA-8E3BA2E06687}"/>
              </a:ext>
            </a:extLst>
          </p:cNvPr>
          <p:cNvSpPr>
            <a:spLocks noGrp="1"/>
          </p:cNvSpPr>
          <p:nvPr>
            <p:ph sz="quarter" idx="20"/>
          </p:nvPr>
        </p:nvSpPr>
        <p:spPr>
          <a:xfrm>
            <a:off x="2493247" y="2641600"/>
            <a:ext cx="2180353" cy="1409700"/>
          </a:xfrm>
          <a:prstGeom prst="rect">
            <a:avLst/>
          </a:prstGeom>
        </p:spPr>
        <p:txBody>
          <a:bodyPr/>
          <a:lstStyle/>
          <a:p>
            <a:pPr marL="0" lvl="0" indent="0">
              <a:lnSpc>
                <a:spcPct val="90000"/>
              </a:lnSpc>
              <a:buNone/>
            </a:pPr>
            <a:r>
              <a:rPr lang="en-US" sz="870" dirty="0"/>
              <a:t>Antibody and antigen solutions are placed into separate wells cut into the gel. The antigens and antibodies diffuse toward each other. In this example, antibodies that bind antigen X (called anti-X antibodies) were added to the well in the center of the gel. Samples that contain unknown antigens are added to wells 1 through 4. A negative control (contains no antigen X) was added to well 5, and a positive control (contains known antigen X) was added to well 6.</a:t>
            </a:r>
          </a:p>
        </p:txBody>
      </p:sp>
      <p:sp>
        <p:nvSpPr>
          <p:cNvPr id="8" name="Content Placeholder 3">
            <a:extLst>
              <a:ext uri="{FF2B5EF4-FFF2-40B4-BE49-F238E27FC236}">
                <a16:creationId xmlns:a16="http://schemas.microsoft.com/office/drawing/2014/main" id="{4E96DA48-DB4A-463B-B45A-7B1449F0C94A}"/>
              </a:ext>
            </a:extLst>
          </p:cNvPr>
          <p:cNvSpPr>
            <a:spLocks noGrp="1"/>
          </p:cNvSpPr>
          <p:nvPr>
            <p:ph sz="quarter" idx="18"/>
          </p:nvPr>
        </p:nvSpPr>
        <p:spPr>
          <a:xfrm>
            <a:off x="2480547" y="4369668"/>
            <a:ext cx="2154953" cy="1446932"/>
          </a:xfrm>
          <a:prstGeom prst="rect">
            <a:avLst/>
          </a:prstGeom>
        </p:spPr>
        <p:txBody>
          <a:bodyPr/>
          <a:lstStyle/>
          <a:p>
            <a:pPr marL="0" lvl="0" indent="0">
              <a:lnSpc>
                <a:spcPct val="90000"/>
              </a:lnSpc>
              <a:buNone/>
            </a:pPr>
            <a:r>
              <a:rPr lang="en-US" sz="870" dirty="0"/>
              <a:t>When antibody molecules that recognize the antigen meet at the zone of optimal proportions, antigen-antibody complexes precipitate out of solution, forming a visible line. In this example, a line has formed between the center well and well 6 (the positive control). A line has also formed between the center well and the sample in well 4, indicating that the sample contains antigen X. The other samples do not contain detectable amounts of antigen X.</a:t>
            </a:r>
          </a:p>
        </p:txBody>
      </p:sp>
      <p:sp>
        <p:nvSpPr>
          <p:cNvPr id="9" name="Text Placeholder 8">
            <a:extLst>
              <a:ext uri="{FF2B5EF4-FFF2-40B4-BE49-F238E27FC236}">
                <a16:creationId xmlns:a16="http://schemas.microsoft.com/office/drawing/2014/main" id="{9F8EB941-11B1-4CCE-BC05-65333B1192AD}"/>
              </a:ext>
            </a:extLst>
          </p:cNvPr>
          <p:cNvSpPr>
            <a:spLocks noGrp="1"/>
          </p:cNvSpPr>
          <p:nvPr>
            <p:ph type="body" sz="quarter" idx="11"/>
          </p:nvPr>
        </p:nvSpPr>
        <p:spPr>
          <a:xfrm>
            <a:off x="1371600" y="6705600"/>
            <a:ext cx="7772400" cy="152400"/>
          </a:xfrm>
        </p:spPr>
        <p:txBody>
          <a:bodyPr/>
          <a:lstStyle/>
          <a:p>
            <a:pPr lvl="0"/>
            <a:r>
              <a:rPr lang="en-US" dirty="0"/>
              <a:t> Source: Reproduced by permission from </a:t>
            </a:r>
            <a:r>
              <a:rPr lang="en-US" dirty="0" err="1"/>
              <a:t>Schadler</a:t>
            </a:r>
            <a:r>
              <a:rPr lang="en-US" dirty="0"/>
              <a:t>, D. L. 2003. Antigen-antibody testing: A visual simulation or virtual reality. The Plant Health Instructor. DOI: 10.1094/PHI-K-2003-0224-01</a:t>
            </a:r>
            <a:endParaRPr lang="en-US" altLang="en-US" dirty="0"/>
          </a:p>
        </p:txBody>
      </p:sp>
      <p:sp>
        <p:nvSpPr>
          <p:cNvPr id="16" name="Content Placeholder 10">
            <a:extLst>
              <a:ext uri="{FF2B5EF4-FFF2-40B4-BE49-F238E27FC236}">
                <a16:creationId xmlns:a16="http://schemas.microsoft.com/office/drawing/2014/main" id="{CFB42952-4D79-41F8-B17B-16B8922A95E9}"/>
              </a:ext>
            </a:extLst>
          </p:cNvPr>
          <p:cNvSpPr>
            <a:spLocks noGrp="1"/>
          </p:cNvSpPr>
          <p:nvPr>
            <p:ph sz="quarter" idx="21"/>
          </p:nvPr>
        </p:nvSpPr>
        <p:spPr>
          <a:xfrm>
            <a:off x="4357254" y="6247974"/>
            <a:ext cx="4772891" cy="295130"/>
          </a:xfrm>
          <a:prstGeom prst="rect">
            <a:avLst/>
          </a:prstGeom>
        </p:spPr>
        <p:txBody>
          <a:bodyPr/>
          <a:lstStyle/>
          <a:p>
            <a:pPr marL="0" lvl="0" indent="0">
              <a:buNone/>
            </a:pPr>
            <a:r>
              <a:rPr lang="en-US" sz="1200" dirty="0">
                <a:solidFill>
                  <a:prstClr val="black"/>
                </a:solidFill>
                <a:hlinkClick r:id="" action="ppaction://noaction"/>
              </a:rPr>
              <a:t>Jump to </a:t>
            </a:r>
            <a:r>
              <a:rPr lang="en-US" altLang="en-US" sz="1200" dirty="0">
                <a:solidFill>
                  <a:prstClr val="black"/>
                </a:solidFill>
                <a:hlinkClick r:id="" action="ppaction://noaction"/>
              </a:rPr>
              <a:t>Common Types of Immunoassays – Figure 18.14 </a:t>
            </a:r>
            <a:r>
              <a:rPr lang="en-US" sz="1200" dirty="0">
                <a:solidFill>
                  <a:prstClr val="black"/>
                </a:solidFill>
                <a:hlinkClick r:id="" action="ppaction://noaction"/>
              </a:rPr>
              <a:t>Long Description</a:t>
            </a:r>
            <a:endParaRPr lang="en-US" sz="1200" dirty="0">
              <a:solidFill>
                <a:prstClr val="black"/>
              </a:solidFill>
            </a:endParaRPr>
          </a:p>
        </p:txBody>
      </p:sp>
    </p:spTree>
    <p:extLst>
      <p:ext uri="{BB962C8B-B14F-4D97-AF65-F5344CB8AC3E}">
        <p14:creationId xmlns:p14="http://schemas.microsoft.com/office/powerpoint/2010/main" val="12846070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a:extLst>
              <a:ext uri="{FF2B5EF4-FFF2-40B4-BE49-F238E27FC236}">
                <a16:creationId xmlns:a16="http://schemas.microsoft.com/office/drawing/2014/main" id="{C74E7D7C-78D7-4B1E-8283-6F560FA4AD68}"/>
              </a:ext>
            </a:extLst>
          </p:cNvPr>
          <p:cNvSpPr>
            <a:spLocks noGrp="1"/>
          </p:cNvSpPr>
          <p:nvPr>
            <p:ph type="title"/>
          </p:nvPr>
        </p:nvSpPr>
        <p:spPr>
          <a:xfrm>
            <a:off x="594529" y="228600"/>
            <a:ext cx="7954942" cy="609600"/>
          </a:xfrm>
        </p:spPr>
        <p:txBody>
          <a:bodyPr/>
          <a:lstStyle/>
          <a:p>
            <a:r>
              <a:rPr lang="en-US" altLang="en-US" b="1" dirty="0">
                <a:solidFill>
                  <a:prstClr val="black"/>
                </a:solidFill>
              </a:rPr>
              <a:t>Principles of Immunization – Figure 18.2 </a:t>
            </a:r>
            <a:endParaRPr lang="en-US" dirty="0"/>
          </a:p>
        </p:txBody>
      </p:sp>
      <p:pic>
        <p:nvPicPr>
          <p:cNvPr id="19" name="Picture 18" descr="Oulines the characteristics of the four different kinds of immunity: active immunity, passive immunity, artificial active immunity, and artificial passive immunity.">
            <a:extLst>
              <a:ext uri="{FF2B5EF4-FFF2-40B4-BE49-F238E27FC236}">
                <a16:creationId xmlns:a16="http://schemas.microsoft.com/office/drawing/2014/main" id="{AD5F43E4-D378-49EE-B618-3DB85A16390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6800" y="1295400"/>
            <a:ext cx="7010400" cy="4702906"/>
          </a:xfrm>
          <a:prstGeom prst="rect">
            <a:avLst/>
          </a:prstGeom>
        </p:spPr>
      </p:pic>
      <p:sp>
        <p:nvSpPr>
          <p:cNvPr id="2" name="Content Placeholder 1">
            <a:extLst>
              <a:ext uri="{FF2B5EF4-FFF2-40B4-BE49-F238E27FC236}">
                <a16:creationId xmlns:a16="http://schemas.microsoft.com/office/drawing/2014/main" id="{D87E69CC-8EF2-442A-BB59-FB29801DEE97}"/>
              </a:ext>
            </a:extLst>
          </p:cNvPr>
          <p:cNvSpPr>
            <a:spLocks noGrp="1"/>
          </p:cNvSpPr>
          <p:nvPr>
            <p:ph idx="1"/>
          </p:nvPr>
        </p:nvSpPr>
        <p:spPr>
          <a:xfrm>
            <a:off x="2254997" y="1339558"/>
            <a:ext cx="1174003" cy="230162"/>
          </a:xfrm>
        </p:spPr>
        <p:txBody>
          <a:bodyPr/>
          <a:lstStyle/>
          <a:p>
            <a:r>
              <a:rPr lang="en-US" sz="1140" b="1" dirty="0"/>
              <a:t>Active Immunity</a:t>
            </a:r>
          </a:p>
        </p:txBody>
      </p:sp>
      <p:sp>
        <p:nvSpPr>
          <p:cNvPr id="12" name="Content Placeholder 11">
            <a:extLst>
              <a:ext uri="{FF2B5EF4-FFF2-40B4-BE49-F238E27FC236}">
                <a16:creationId xmlns:a16="http://schemas.microsoft.com/office/drawing/2014/main" id="{DDAFB9DC-FD7B-4ABB-811C-E6CAEDCFA0AF}"/>
              </a:ext>
            </a:extLst>
          </p:cNvPr>
          <p:cNvSpPr>
            <a:spLocks noGrp="1"/>
          </p:cNvSpPr>
          <p:nvPr>
            <p:ph sz="quarter" idx="24"/>
          </p:nvPr>
        </p:nvSpPr>
        <p:spPr>
          <a:xfrm>
            <a:off x="1303020" y="1673558"/>
            <a:ext cx="1492658" cy="204011"/>
          </a:xfrm>
        </p:spPr>
        <p:txBody>
          <a:bodyPr/>
          <a:lstStyle/>
          <a:p>
            <a:pPr marL="0" indent="0">
              <a:buNone/>
            </a:pPr>
            <a:r>
              <a:rPr lang="en-US" sz="900" b="1" dirty="0"/>
              <a:t>Natural Active Immunity</a:t>
            </a:r>
          </a:p>
        </p:txBody>
      </p:sp>
      <p:sp>
        <p:nvSpPr>
          <p:cNvPr id="11" name="Content Placeholder 10">
            <a:extLst>
              <a:ext uri="{FF2B5EF4-FFF2-40B4-BE49-F238E27FC236}">
                <a16:creationId xmlns:a16="http://schemas.microsoft.com/office/drawing/2014/main" id="{AF4CD215-CB65-46CB-A851-FCDDC3768801}"/>
              </a:ext>
            </a:extLst>
          </p:cNvPr>
          <p:cNvSpPr>
            <a:spLocks noGrp="1"/>
          </p:cNvSpPr>
          <p:nvPr>
            <p:ph sz="quarter" idx="23"/>
          </p:nvPr>
        </p:nvSpPr>
        <p:spPr>
          <a:xfrm>
            <a:off x="2617293" y="1897380"/>
            <a:ext cx="1939467" cy="463414"/>
          </a:xfrm>
        </p:spPr>
        <p:txBody>
          <a:bodyPr/>
          <a:lstStyle/>
          <a:p>
            <a:pPr marL="0" indent="0">
              <a:lnSpc>
                <a:spcPct val="90000"/>
              </a:lnSpc>
              <a:buNone/>
            </a:pPr>
            <a:r>
              <a:rPr lang="en-US" sz="880" dirty="0"/>
              <a:t>Immunity that results from an immune response in an individual after exposure to an infectious agent.</a:t>
            </a:r>
          </a:p>
        </p:txBody>
      </p:sp>
      <p:sp>
        <p:nvSpPr>
          <p:cNvPr id="14" name="Content Placeholder 13">
            <a:extLst>
              <a:ext uri="{FF2B5EF4-FFF2-40B4-BE49-F238E27FC236}">
                <a16:creationId xmlns:a16="http://schemas.microsoft.com/office/drawing/2014/main" id="{FE16E46F-1B73-4263-BE5D-B2C44E67B1F4}"/>
              </a:ext>
            </a:extLst>
          </p:cNvPr>
          <p:cNvSpPr>
            <a:spLocks noGrp="1"/>
          </p:cNvSpPr>
          <p:nvPr>
            <p:ph sz="quarter" idx="26"/>
          </p:nvPr>
        </p:nvSpPr>
        <p:spPr>
          <a:xfrm>
            <a:off x="1293323" y="3817520"/>
            <a:ext cx="1431698" cy="215953"/>
          </a:xfrm>
        </p:spPr>
        <p:txBody>
          <a:bodyPr/>
          <a:lstStyle/>
          <a:p>
            <a:pPr marL="0" indent="0">
              <a:buNone/>
            </a:pPr>
            <a:r>
              <a:rPr lang="en-US" sz="920" b="1" dirty="0"/>
              <a:t>Artificial Active Immunity</a:t>
            </a:r>
          </a:p>
        </p:txBody>
      </p:sp>
      <p:sp>
        <p:nvSpPr>
          <p:cNvPr id="13" name="Content Placeholder 12">
            <a:extLst>
              <a:ext uri="{FF2B5EF4-FFF2-40B4-BE49-F238E27FC236}">
                <a16:creationId xmlns:a16="http://schemas.microsoft.com/office/drawing/2014/main" id="{1681900A-89BC-418D-A071-87FE53909B8E}"/>
              </a:ext>
            </a:extLst>
          </p:cNvPr>
          <p:cNvSpPr>
            <a:spLocks noGrp="1"/>
          </p:cNvSpPr>
          <p:nvPr>
            <p:ph sz="quarter" idx="25"/>
          </p:nvPr>
        </p:nvSpPr>
        <p:spPr>
          <a:xfrm>
            <a:off x="2620408" y="4042835"/>
            <a:ext cx="1744811" cy="478318"/>
          </a:xfrm>
        </p:spPr>
        <p:txBody>
          <a:bodyPr/>
          <a:lstStyle/>
          <a:p>
            <a:pPr marL="0" lvl="0" indent="0">
              <a:lnSpc>
                <a:spcPct val="90000"/>
              </a:lnSpc>
              <a:buNone/>
            </a:pPr>
            <a:r>
              <a:rPr lang="en-US" sz="880" dirty="0">
                <a:solidFill>
                  <a:prstClr val="black"/>
                </a:solidFill>
              </a:rPr>
              <a:t>Immunity that results from an immune response in an individual after vaccination.</a:t>
            </a:r>
          </a:p>
        </p:txBody>
      </p:sp>
      <p:sp>
        <p:nvSpPr>
          <p:cNvPr id="6" name="Content Placeholder 5">
            <a:extLst>
              <a:ext uri="{FF2B5EF4-FFF2-40B4-BE49-F238E27FC236}">
                <a16:creationId xmlns:a16="http://schemas.microsoft.com/office/drawing/2014/main" id="{56A598F4-CF10-417B-B87A-7FDA8EBC722E}"/>
              </a:ext>
            </a:extLst>
          </p:cNvPr>
          <p:cNvSpPr>
            <a:spLocks noGrp="1"/>
          </p:cNvSpPr>
          <p:nvPr>
            <p:ph sz="quarter" idx="18"/>
          </p:nvPr>
        </p:nvSpPr>
        <p:spPr>
          <a:xfrm>
            <a:off x="5654735" y="1331765"/>
            <a:ext cx="1272540" cy="260815"/>
          </a:xfrm>
        </p:spPr>
        <p:txBody>
          <a:bodyPr/>
          <a:lstStyle/>
          <a:p>
            <a:pPr marL="0" lvl="0" indent="0">
              <a:spcAft>
                <a:spcPts val="800"/>
              </a:spcAft>
              <a:buNone/>
            </a:pPr>
            <a:r>
              <a:rPr lang="en-US" sz="1140" b="1" dirty="0">
                <a:solidFill>
                  <a:prstClr val="black"/>
                </a:solidFill>
              </a:rPr>
              <a:t>Passive Immunity</a:t>
            </a:r>
          </a:p>
        </p:txBody>
      </p:sp>
      <p:sp>
        <p:nvSpPr>
          <p:cNvPr id="7" name="Content Placeholder 6">
            <a:extLst>
              <a:ext uri="{FF2B5EF4-FFF2-40B4-BE49-F238E27FC236}">
                <a16:creationId xmlns:a16="http://schemas.microsoft.com/office/drawing/2014/main" id="{5F1D94F9-CEE2-49E1-8CF5-CECFDB63AE44}"/>
              </a:ext>
            </a:extLst>
          </p:cNvPr>
          <p:cNvSpPr>
            <a:spLocks noGrp="1"/>
          </p:cNvSpPr>
          <p:nvPr>
            <p:ph sz="quarter" idx="19"/>
          </p:nvPr>
        </p:nvSpPr>
        <p:spPr>
          <a:xfrm>
            <a:off x="4763364" y="1676400"/>
            <a:ext cx="1492657" cy="220980"/>
          </a:xfrm>
        </p:spPr>
        <p:txBody>
          <a:bodyPr/>
          <a:lstStyle/>
          <a:p>
            <a:pPr marL="0" indent="0">
              <a:buNone/>
            </a:pPr>
            <a:r>
              <a:rPr lang="en-US" sz="920" b="1" dirty="0"/>
              <a:t>Natural Passive Immunity</a:t>
            </a:r>
          </a:p>
        </p:txBody>
      </p:sp>
      <p:sp>
        <p:nvSpPr>
          <p:cNvPr id="8" name="Content Placeholder 7">
            <a:extLst>
              <a:ext uri="{FF2B5EF4-FFF2-40B4-BE49-F238E27FC236}">
                <a16:creationId xmlns:a16="http://schemas.microsoft.com/office/drawing/2014/main" id="{B97CC0E3-6716-4F3F-9811-4C2622549B54}"/>
              </a:ext>
            </a:extLst>
          </p:cNvPr>
          <p:cNvSpPr>
            <a:spLocks noGrp="1"/>
          </p:cNvSpPr>
          <p:nvPr>
            <p:ph sz="quarter" idx="20"/>
          </p:nvPr>
        </p:nvSpPr>
        <p:spPr>
          <a:xfrm>
            <a:off x="6088380" y="1907078"/>
            <a:ext cx="1828800" cy="782782"/>
          </a:xfrm>
        </p:spPr>
        <p:txBody>
          <a:bodyPr/>
          <a:lstStyle/>
          <a:p>
            <a:pPr marL="0" indent="0">
              <a:lnSpc>
                <a:spcPct val="90000"/>
              </a:lnSpc>
              <a:buNone/>
            </a:pPr>
            <a:r>
              <a:rPr lang="en-US" sz="880" dirty="0"/>
              <a:t>Immunity that results when antibodies from a woman are transferred to her developing fetus during pregnancy or to an infant during breast feeding.</a:t>
            </a:r>
          </a:p>
        </p:txBody>
      </p:sp>
      <p:sp>
        <p:nvSpPr>
          <p:cNvPr id="9" name="Content Placeholder 8">
            <a:extLst>
              <a:ext uri="{FF2B5EF4-FFF2-40B4-BE49-F238E27FC236}">
                <a16:creationId xmlns:a16="http://schemas.microsoft.com/office/drawing/2014/main" id="{7DF1C14C-9A9D-423B-82CC-BBDCD7877AF0}"/>
              </a:ext>
            </a:extLst>
          </p:cNvPr>
          <p:cNvSpPr>
            <a:spLocks noGrp="1"/>
          </p:cNvSpPr>
          <p:nvPr>
            <p:ph sz="quarter" idx="21"/>
          </p:nvPr>
        </p:nvSpPr>
        <p:spPr>
          <a:xfrm>
            <a:off x="4755922" y="3821073"/>
            <a:ext cx="1481743" cy="210589"/>
          </a:xfrm>
        </p:spPr>
        <p:txBody>
          <a:bodyPr/>
          <a:lstStyle/>
          <a:p>
            <a:pPr marL="0" indent="0">
              <a:buNone/>
            </a:pPr>
            <a:r>
              <a:rPr lang="en-US" sz="920" b="1" dirty="0"/>
              <a:t>Artificial Passive Immunity</a:t>
            </a:r>
          </a:p>
        </p:txBody>
      </p:sp>
      <p:sp>
        <p:nvSpPr>
          <p:cNvPr id="10" name="Content Placeholder 9">
            <a:extLst>
              <a:ext uri="{FF2B5EF4-FFF2-40B4-BE49-F238E27FC236}">
                <a16:creationId xmlns:a16="http://schemas.microsoft.com/office/drawing/2014/main" id="{79A962EC-81C5-4F30-9D3D-3175A1F1CB8F}"/>
              </a:ext>
            </a:extLst>
          </p:cNvPr>
          <p:cNvSpPr>
            <a:spLocks noGrp="1"/>
          </p:cNvSpPr>
          <p:nvPr>
            <p:ph sz="quarter" idx="22"/>
          </p:nvPr>
        </p:nvSpPr>
        <p:spPr>
          <a:xfrm>
            <a:off x="6096000" y="4043093"/>
            <a:ext cx="1754677" cy="632460"/>
          </a:xfrm>
        </p:spPr>
        <p:txBody>
          <a:bodyPr/>
          <a:lstStyle/>
          <a:p>
            <a:pPr marL="0" indent="0">
              <a:lnSpc>
                <a:spcPct val="90000"/>
              </a:lnSpc>
              <a:buNone/>
            </a:pPr>
            <a:r>
              <a:rPr lang="en-US" sz="880" dirty="0"/>
              <a:t>Immunity that results when antibodies contained in the serum of other people or animals are injected into an individual.</a:t>
            </a:r>
          </a:p>
        </p:txBody>
      </p:sp>
      <p:sp>
        <p:nvSpPr>
          <p:cNvPr id="3" name="Text Placeholder 2"/>
          <p:cNvSpPr>
            <a:spLocks noGrp="1"/>
          </p:cNvSpPr>
          <p:nvPr>
            <p:ph type="body" sz="quarter" idx="11"/>
          </p:nvPr>
        </p:nvSpPr>
        <p:spPr>
          <a:xfrm>
            <a:off x="1905000" y="6705600"/>
            <a:ext cx="7239000" cy="152400"/>
          </a:xfrm>
        </p:spPr>
        <p:txBody>
          <a:bodyPr/>
          <a:lstStyle/>
          <a:p>
            <a:r>
              <a:rPr lang="en-US" dirty="0"/>
              <a:t>(top left): ©SPL/Science Source; (top right): ©Jose Luis Pelaez Inc/Blend Images LLC; (bottom left): ©McGraw-Hill Education/Jill Braaten; (bottom right): ©SPL/Science Source</a:t>
            </a:r>
          </a:p>
        </p:txBody>
      </p:sp>
    </p:spTree>
    <p:extLst>
      <p:ext uri="{BB962C8B-B14F-4D97-AF65-F5344CB8AC3E}">
        <p14:creationId xmlns:p14="http://schemas.microsoft.com/office/powerpoint/2010/main" val="5653232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6916F3D-F728-4495-BADA-8D32DDBD6353}"/>
              </a:ext>
            </a:extLst>
          </p:cNvPr>
          <p:cNvSpPr>
            <a:spLocks noGrp="1"/>
          </p:cNvSpPr>
          <p:nvPr>
            <p:ph type="title"/>
          </p:nvPr>
        </p:nvSpPr>
        <p:spPr>
          <a:xfrm>
            <a:off x="737835" y="228600"/>
            <a:ext cx="8277944" cy="609600"/>
          </a:xfrm>
        </p:spPr>
        <p:txBody>
          <a:bodyPr/>
          <a:lstStyle/>
          <a:p>
            <a:r>
              <a:rPr lang="en-US" altLang="en-US" b="1" dirty="0">
                <a:solidFill>
                  <a:prstClr val="black"/>
                </a:solidFill>
              </a:rPr>
              <a:t>Vaccines and Immunization Procedures (1)</a:t>
            </a:r>
            <a:endParaRPr lang="en-US" dirty="0"/>
          </a:p>
        </p:txBody>
      </p:sp>
      <p:sp>
        <p:nvSpPr>
          <p:cNvPr id="2" name="Content Placeholder 1"/>
          <p:cNvSpPr>
            <a:spLocks noGrp="1"/>
          </p:cNvSpPr>
          <p:nvPr>
            <p:ph idx="1"/>
          </p:nvPr>
        </p:nvSpPr>
        <p:spPr>
          <a:xfrm>
            <a:off x="803570" y="990600"/>
            <a:ext cx="7564582" cy="4876800"/>
          </a:xfrm>
        </p:spPr>
        <p:txBody>
          <a:bodyPr/>
          <a:lstStyle/>
          <a:p>
            <a:pPr>
              <a:spcAft>
                <a:spcPts val="1500"/>
              </a:spcAft>
            </a:pPr>
            <a:r>
              <a:rPr lang="en-US" altLang="en-US" u="sng" dirty="0"/>
              <a:t>Vaccine</a:t>
            </a:r>
            <a:r>
              <a:rPr lang="en-US" altLang="en-US" dirty="0"/>
              <a:t> is preparation of pathogen or its products used to induce active immunity</a:t>
            </a:r>
          </a:p>
          <a:p>
            <a:pPr marL="285750" lvl="1">
              <a:spcBef>
                <a:spcPts val="0"/>
              </a:spcBef>
            </a:pPr>
            <a:r>
              <a:rPr lang="en-US" altLang="en-US" dirty="0"/>
              <a:t>Protect individual; prevent spread in population</a:t>
            </a:r>
          </a:p>
          <a:p>
            <a:pPr marL="515938" lvl="2"/>
            <a:r>
              <a:rPr lang="en-US" altLang="en-US" u="sng" dirty="0"/>
              <a:t>Herd immunity</a:t>
            </a:r>
            <a:r>
              <a:rPr lang="en-US" altLang="en-US" dirty="0"/>
              <a:t> develops when critical portion of population is immune to disease; infectious agent unable to spread due to insufficient susceptible hosts</a:t>
            </a:r>
          </a:p>
          <a:p>
            <a:pPr marL="515938" lvl="2"/>
            <a:r>
              <a:rPr lang="en-US" altLang="en-US" dirty="0"/>
              <a:t>Responsible for dramatic declines in childhood diseases</a:t>
            </a:r>
          </a:p>
          <a:p>
            <a:pPr marL="738188" lvl="3"/>
            <a:r>
              <a:rPr lang="en-US" altLang="en-US" dirty="0"/>
              <a:t>Diseases sometimes reappear and spread as result of failure to vaccinate children</a:t>
            </a:r>
          </a:p>
          <a:p>
            <a:pPr marL="285750" lvl="1"/>
            <a:r>
              <a:rPr lang="en-US" altLang="en-US" dirty="0"/>
              <a:t>Effective vaccines should be safe, have few side effects</a:t>
            </a:r>
          </a:p>
          <a:p>
            <a:pPr marL="515938" lvl="2"/>
            <a:r>
              <a:rPr lang="en-US" altLang="en-US" dirty="0"/>
              <a:t>Give long lasting protection</a:t>
            </a:r>
          </a:p>
          <a:p>
            <a:pPr marL="515938" lvl="2"/>
            <a:r>
              <a:rPr lang="en-US" altLang="en-US" dirty="0"/>
              <a:t>Ideally low in cost, stable, easy to administer</a:t>
            </a:r>
          </a:p>
        </p:txBody>
      </p:sp>
    </p:spTree>
    <p:extLst>
      <p:ext uri="{BB962C8B-B14F-4D97-AF65-F5344CB8AC3E}">
        <p14:creationId xmlns:p14="http://schemas.microsoft.com/office/powerpoint/2010/main" val="27492636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FCDDBB36-0D4C-4029-9712-CACB839D37B7}"/>
              </a:ext>
            </a:extLst>
          </p:cNvPr>
          <p:cNvSpPr>
            <a:spLocks noGrp="1"/>
          </p:cNvSpPr>
          <p:nvPr>
            <p:ph type="title"/>
          </p:nvPr>
        </p:nvSpPr>
        <p:spPr>
          <a:xfrm>
            <a:off x="898873" y="228600"/>
            <a:ext cx="7346255" cy="990600"/>
          </a:xfrm>
        </p:spPr>
        <p:txBody>
          <a:bodyPr/>
          <a:lstStyle/>
          <a:p>
            <a:r>
              <a:rPr lang="en-US" altLang="en-US" sz="3000" b="1" dirty="0">
                <a:solidFill>
                  <a:prstClr val="black"/>
                </a:solidFill>
              </a:rPr>
              <a:t>Table 18.1 A Comparison of Characteristics of Attenuated and Inactivated Vaccines</a:t>
            </a:r>
            <a:endParaRPr lang="en-US" dirty="0"/>
          </a:p>
        </p:txBody>
      </p:sp>
      <p:sp>
        <p:nvSpPr>
          <p:cNvPr id="2" name="Content Placeholder 1"/>
          <p:cNvSpPr>
            <a:spLocks noGrp="1"/>
          </p:cNvSpPr>
          <p:nvPr>
            <p:ph idx="1"/>
          </p:nvPr>
        </p:nvSpPr>
        <p:spPr>
          <a:xfrm>
            <a:off x="796412" y="1308761"/>
            <a:ext cx="7703127" cy="2071255"/>
          </a:xfrm>
        </p:spPr>
        <p:txBody>
          <a:bodyPr/>
          <a:lstStyle/>
          <a:p>
            <a:pPr>
              <a:spcAft>
                <a:spcPts val="1500"/>
              </a:spcAft>
            </a:pPr>
            <a:r>
              <a:rPr lang="en-US" altLang="en-US" dirty="0"/>
              <a:t>Two general categories of vaccines</a:t>
            </a:r>
          </a:p>
          <a:p>
            <a:pPr marL="285750" lvl="1">
              <a:spcBef>
                <a:spcPts val="0"/>
              </a:spcBef>
            </a:pPr>
            <a:r>
              <a:rPr lang="en-US" altLang="en-US" u="sng" dirty="0"/>
              <a:t>Attenuated vaccine</a:t>
            </a:r>
            <a:r>
              <a:rPr lang="en-US" altLang="en-US" dirty="0"/>
              <a:t> (agent can replicate): stronger immune response, but may cause disease</a:t>
            </a:r>
            <a:endParaRPr lang="en-US" altLang="en-US" u="sng" dirty="0"/>
          </a:p>
          <a:p>
            <a:pPr marL="285750" lvl="1"/>
            <a:r>
              <a:rPr lang="en-US" altLang="en-US" u="sng" dirty="0"/>
              <a:t>Inactivated vaccine</a:t>
            </a:r>
            <a:r>
              <a:rPr lang="en-US" altLang="en-US" dirty="0"/>
              <a:t> (agent cannot replicate): weaker immune response, but cannot cause infections</a:t>
            </a:r>
          </a:p>
        </p:txBody>
      </p:sp>
      <p:graphicFrame>
        <p:nvGraphicFramePr>
          <p:cNvPr id="11" name="Table Placeholder 10">
            <a:extLst>
              <a:ext uri="{FF2B5EF4-FFF2-40B4-BE49-F238E27FC236}">
                <a16:creationId xmlns:a16="http://schemas.microsoft.com/office/drawing/2014/main" id="{4E3F6298-C0A8-4ECA-8684-1A2BABDF0409}"/>
              </a:ext>
            </a:extLst>
          </p:cNvPr>
          <p:cNvGraphicFramePr>
            <a:graphicFrameLocks noGrp="1"/>
          </p:cNvGraphicFramePr>
          <p:nvPr>
            <p:ph type="tbl" sz="quarter" idx="19"/>
            <p:extLst>
              <p:ext uri="{D42A27DB-BD31-4B8C-83A1-F6EECF244321}">
                <p14:modId xmlns:p14="http://schemas.microsoft.com/office/powerpoint/2010/main" val="314137846"/>
              </p:ext>
            </p:extLst>
          </p:nvPr>
        </p:nvGraphicFramePr>
        <p:xfrm>
          <a:off x="550050" y="3486147"/>
          <a:ext cx="8164460" cy="2895600"/>
        </p:xfrm>
        <a:graphic>
          <a:graphicData uri="http://schemas.openxmlformats.org/drawingml/2006/table">
            <a:tbl>
              <a:tblPr firstRow="1" bandRow="1">
                <a:tableStyleId>{5940675A-B579-460E-94D1-54222C63F5DA}</a:tableStyleId>
              </a:tblPr>
              <a:tblGrid>
                <a:gridCol w="2421750">
                  <a:extLst>
                    <a:ext uri="{9D8B030D-6E8A-4147-A177-3AD203B41FA5}">
                      <a16:colId xmlns:a16="http://schemas.microsoft.com/office/drawing/2014/main" val="1375663769"/>
                    </a:ext>
                  </a:extLst>
                </a:gridCol>
                <a:gridCol w="2933700">
                  <a:extLst>
                    <a:ext uri="{9D8B030D-6E8A-4147-A177-3AD203B41FA5}">
                      <a16:colId xmlns:a16="http://schemas.microsoft.com/office/drawing/2014/main" val="2700513312"/>
                    </a:ext>
                  </a:extLst>
                </a:gridCol>
                <a:gridCol w="2809010">
                  <a:extLst>
                    <a:ext uri="{9D8B030D-6E8A-4147-A177-3AD203B41FA5}">
                      <a16:colId xmlns:a16="http://schemas.microsoft.com/office/drawing/2014/main" val="755744928"/>
                    </a:ext>
                  </a:extLst>
                </a:gridCol>
              </a:tblGrid>
              <a:tr h="214499">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chemeClr val="tx1"/>
                          </a:solidFill>
                          <a:effectLst/>
                          <a:uLnTx/>
                          <a:uFillTx/>
                          <a:latin typeface="+mn-lt"/>
                          <a:ea typeface="+mn-ea"/>
                          <a:cs typeface="+mn-cs"/>
                        </a:rPr>
                        <a:t>Characteristic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chemeClr val="tx1"/>
                          </a:solidFill>
                          <a:effectLst/>
                          <a:uLnTx/>
                          <a:uFillTx/>
                          <a:latin typeface="+mn-lt"/>
                          <a:ea typeface="+mn-ea"/>
                          <a:cs typeface="+mn-cs"/>
                        </a:rPr>
                        <a:t>Attenuated Vaccines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chemeClr val="tx1"/>
                          </a:solidFill>
                          <a:effectLst/>
                          <a:uLnTx/>
                          <a:uFillTx/>
                          <a:latin typeface="+mn-lt"/>
                          <a:ea typeface="+mn-ea"/>
                          <a:cs typeface="+mn-cs"/>
                        </a:rPr>
                        <a:t>Inactivated Vaccines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54859295"/>
                  </a:ext>
                </a:extLst>
              </a:tr>
              <a:tr h="353140">
                <a:tc>
                  <a:txBody>
                    <a:bodyPr/>
                    <a:lstStyle/>
                    <a:p>
                      <a:pPr marL="0" marR="0" lvl="0" indent="0" algn="l" defTabSz="457200" rtl="0" eaLnBrk="1" fontAlgn="auto" latinLnBrk="0" hangingPunct="1">
                        <a:lnSpc>
                          <a:spcPct val="100000"/>
                        </a:lnSpc>
                        <a:spcBef>
                          <a:spcPts val="0"/>
                        </a:spcBef>
                        <a:spcAft>
                          <a:spcPts val="400"/>
                        </a:spcAft>
                        <a:buClrTx/>
                        <a:buSzTx/>
                        <a:buFontTx/>
                        <a:buNone/>
                        <a:tabLst/>
                        <a:defRPr/>
                      </a:pPr>
                      <a:r>
                        <a:rPr kumimoji="0" lang="en-US" sz="1000" b="0" i="0" u="none" strike="noStrike" kern="1200" cap="none" spc="0" normalizeH="0" baseline="0" noProof="0" dirty="0">
                          <a:ln>
                            <a:noFill/>
                          </a:ln>
                          <a:solidFill>
                            <a:schemeClr val="tx1"/>
                          </a:solidFill>
                          <a:effectLst/>
                          <a:uLnTx/>
                          <a:uFillTx/>
                          <a:latin typeface="+mn-lt"/>
                          <a:ea typeface="+mn-ea"/>
                          <a:cs typeface="+mn-cs"/>
                        </a:rPr>
                        <a:t>Types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marL="0" marR="0" lvl="0" indent="0" algn="l" defTabSz="457200" rtl="0" eaLnBrk="1" fontAlgn="auto" latinLnBrk="0" hangingPunct="1">
                        <a:lnSpc>
                          <a:spcPct val="100000"/>
                        </a:lnSpc>
                        <a:spcBef>
                          <a:spcPts val="0"/>
                        </a:spcBef>
                        <a:spcAft>
                          <a:spcPts val="400"/>
                        </a:spcAft>
                        <a:buClrTx/>
                        <a:buSzTx/>
                        <a:buFontTx/>
                        <a:buNone/>
                        <a:tabLst/>
                        <a:defRPr/>
                      </a:pPr>
                      <a:r>
                        <a:rPr kumimoji="0" lang="en-US" sz="1000" b="0" i="0" u="none" strike="noStrike" kern="1200" cap="none" spc="0" normalizeH="0" baseline="0" noProof="0" dirty="0">
                          <a:ln>
                            <a:noFill/>
                          </a:ln>
                          <a:solidFill>
                            <a:schemeClr val="tx1"/>
                          </a:solidFill>
                          <a:effectLst/>
                          <a:uLnTx/>
                          <a:uFillTx/>
                          <a:latin typeface="+mn-lt"/>
                          <a:ea typeface="+mn-ea"/>
                          <a:cs typeface="+mn-cs"/>
                        </a:rPr>
                        <a:t>Attenuated viruses, attenuated bacteria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marL="0" marR="0" lvl="0" indent="0" algn="l" defTabSz="457200" rtl="0" eaLnBrk="1" fontAlgn="auto" latinLnBrk="0" hangingPunct="1">
                        <a:lnSpc>
                          <a:spcPct val="100000"/>
                        </a:lnSpc>
                        <a:spcBef>
                          <a:spcPts val="0"/>
                        </a:spcBef>
                        <a:spcAft>
                          <a:spcPts val="400"/>
                        </a:spcAft>
                        <a:buClrTx/>
                        <a:buSzTx/>
                        <a:buFontTx/>
                        <a:buNone/>
                        <a:tabLst/>
                        <a:defRPr/>
                      </a:pPr>
                      <a:r>
                        <a:rPr kumimoji="0" lang="en-US" sz="1000" b="0" i="0" u="none" strike="noStrike" kern="1200" cap="none" spc="0" normalizeH="0" baseline="0" noProof="0" dirty="0">
                          <a:ln>
                            <a:noFill/>
                          </a:ln>
                          <a:solidFill>
                            <a:schemeClr val="tx1"/>
                          </a:solidFill>
                          <a:effectLst/>
                          <a:uLnTx/>
                          <a:uFillTx/>
                          <a:latin typeface="+mn-lt"/>
                          <a:ea typeface="+mn-ea"/>
                          <a:cs typeface="+mn-cs"/>
                        </a:rPr>
                        <a:t>Inactivated whole agents, toxoids, subunits, VLPs (virus-like particles), polysaccharides, conjugates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309590191"/>
                  </a:ext>
                </a:extLst>
              </a:tr>
              <a:tr h="217317">
                <a:tc>
                  <a:txBody>
                    <a:bodyPr/>
                    <a:lstStyle/>
                    <a:p>
                      <a:pPr marL="0" marR="0" lvl="0" indent="0" algn="l" defTabSz="457200" rtl="0" eaLnBrk="1" fontAlgn="auto" latinLnBrk="0" hangingPunct="1">
                        <a:lnSpc>
                          <a:spcPct val="100000"/>
                        </a:lnSpc>
                        <a:spcBef>
                          <a:spcPts val="0"/>
                        </a:spcBef>
                        <a:spcAft>
                          <a:spcPts val="400"/>
                        </a:spcAft>
                        <a:buClrTx/>
                        <a:buSzTx/>
                        <a:buFontTx/>
                        <a:buNone/>
                        <a:tabLst/>
                        <a:defRPr/>
                      </a:pPr>
                      <a:r>
                        <a:rPr kumimoji="0" lang="en-US" sz="1000" b="0" i="0" u="none" strike="noStrike" kern="1200" cap="none" spc="0" normalizeH="0" baseline="0" noProof="0" dirty="0">
                          <a:ln>
                            <a:noFill/>
                          </a:ln>
                          <a:solidFill>
                            <a:schemeClr val="tx1"/>
                          </a:solidFill>
                          <a:effectLst/>
                          <a:uLnTx/>
                          <a:uFillTx/>
                          <a:latin typeface="+mn-lt"/>
                          <a:ea typeface="+mn-ea"/>
                          <a:cs typeface="+mn-cs"/>
                        </a:rPr>
                        <a:t>Route of administration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457200" rtl="0" eaLnBrk="1" fontAlgn="auto" latinLnBrk="0" hangingPunct="1">
                        <a:lnSpc>
                          <a:spcPct val="100000"/>
                        </a:lnSpc>
                        <a:spcBef>
                          <a:spcPts val="0"/>
                        </a:spcBef>
                        <a:spcAft>
                          <a:spcPts val="400"/>
                        </a:spcAft>
                        <a:buClrTx/>
                        <a:buSzTx/>
                        <a:buFontTx/>
                        <a:buNone/>
                        <a:tabLst/>
                        <a:defRPr/>
                      </a:pPr>
                      <a:r>
                        <a:rPr kumimoji="0" lang="en-US" sz="1000" b="0" i="0" u="none" strike="noStrike" kern="1200" cap="none" spc="0" normalizeH="0" baseline="0" noProof="0" dirty="0">
                          <a:ln>
                            <a:noFill/>
                          </a:ln>
                          <a:solidFill>
                            <a:schemeClr val="tx1"/>
                          </a:solidFill>
                          <a:effectLst/>
                          <a:uLnTx/>
                          <a:uFillTx/>
                          <a:latin typeface="+mn-lt"/>
                          <a:ea typeface="+mn-ea"/>
                          <a:cs typeface="+mn-cs"/>
                        </a:rPr>
                        <a:t>Injection, oral, or nasal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457200" rtl="0" eaLnBrk="1" fontAlgn="auto" latinLnBrk="0" hangingPunct="1">
                        <a:lnSpc>
                          <a:spcPct val="100000"/>
                        </a:lnSpc>
                        <a:spcBef>
                          <a:spcPts val="0"/>
                        </a:spcBef>
                        <a:spcAft>
                          <a:spcPts val="400"/>
                        </a:spcAft>
                        <a:buClrTx/>
                        <a:buSzTx/>
                        <a:buFontTx/>
                        <a:buNone/>
                        <a:tabLst/>
                        <a:defRPr/>
                      </a:pPr>
                      <a:r>
                        <a:rPr kumimoji="0" lang="en-US" sz="1000" b="0" i="0" u="none" strike="noStrike" kern="1200" cap="none" spc="0" normalizeH="0" baseline="0" noProof="0" dirty="0">
                          <a:ln>
                            <a:noFill/>
                          </a:ln>
                          <a:solidFill>
                            <a:schemeClr val="tx1"/>
                          </a:solidFill>
                          <a:effectLst/>
                          <a:uLnTx/>
                          <a:uFillTx/>
                          <a:latin typeface="+mn-lt"/>
                          <a:ea typeface="+mn-ea"/>
                          <a:cs typeface="+mn-cs"/>
                        </a:rPr>
                        <a:t>Injection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377657496"/>
                  </a:ext>
                </a:extLst>
              </a:tr>
              <a:tr h="217317">
                <a:tc>
                  <a:txBody>
                    <a:bodyPr/>
                    <a:lstStyle/>
                    <a:p>
                      <a:pPr marL="0" marR="0" lvl="0" indent="0" algn="l" defTabSz="457200" rtl="0" eaLnBrk="1" fontAlgn="auto" latinLnBrk="0" hangingPunct="1">
                        <a:lnSpc>
                          <a:spcPct val="100000"/>
                        </a:lnSpc>
                        <a:spcBef>
                          <a:spcPts val="0"/>
                        </a:spcBef>
                        <a:spcAft>
                          <a:spcPts val="400"/>
                        </a:spcAft>
                        <a:buClrTx/>
                        <a:buSzTx/>
                        <a:buFontTx/>
                        <a:buNone/>
                        <a:tabLst/>
                        <a:defRPr/>
                      </a:pPr>
                      <a:r>
                        <a:rPr kumimoji="0" lang="en-US" sz="1000" b="0" i="0" u="none" strike="noStrike" kern="1200" cap="none" spc="0" normalizeH="0" baseline="0" noProof="0" dirty="0">
                          <a:ln>
                            <a:noFill/>
                          </a:ln>
                          <a:solidFill>
                            <a:schemeClr val="tx1"/>
                          </a:solidFill>
                          <a:effectLst/>
                          <a:uLnTx/>
                          <a:uFillTx/>
                          <a:latin typeface="+mn-lt"/>
                          <a:ea typeface="+mn-ea"/>
                          <a:cs typeface="+mn-cs"/>
                        </a:rPr>
                        <a:t>Need for adjuvant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457200" rtl="0" eaLnBrk="1" fontAlgn="auto" latinLnBrk="0" hangingPunct="1">
                        <a:lnSpc>
                          <a:spcPct val="100000"/>
                        </a:lnSpc>
                        <a:spcBef>
                          <a:spcPts val="0"/>
                        </a:spcBef>
                        <a:spcAft>
                          <a:spcPts val="400"/>
                        </a:spcAft>
                        <a:buClrTx/>
                        <a:buSzTx/>
                        <a:buFontTx/>
                        <a:buNone/>
                        <a:tabLst/>
                        <a:defRPr/>
                      </a:pPr>
                      <a:r>
                        <a:rPr kumimoji="0" lang="en-US" sz="1000" b="0" i="0" u="none" strike="noStrike" kern="1200" cap="none" spc="0" normalizeH="0" baseline="0" noProof="0" dirty="0">
                          <a:ln>
                            <a:noFill/>
                          </a:ln>
                          <a:solidFill>
                            <a:schemeClr val="tx1"/>
                          </a:solidFill>
                          <a:effectLst/>
                          <a:uLnTx/>
                          <a:uFillTx/>
                          <a:latin typeface="+mn-lt"/>
                          <a:ea typeface="+mn-ea"/>
                          <a:cs typeface="+mn-cs"/>
                        </a:rPr>
                        <a:t>No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457200" rtl="0" eaLnBrk="1" fontAlgn="auto" latinLnBrk="0" hangingPunct="1">
                        <a:lnSpc>
                          <a:spcPct val="100000"/>
                        </a:lnSpc>
                        <a:spcBef>
                          <a:spcPts val="0"/>
                        </a:spcBef>
                        <a:spcAft>
                          <a:spcPts val="400"/>
                        </a:spcAft>
                        <a:buClrTx/>
                        <a:buSzTx/>
                        <a:buFontTx/>
                        <a:buNone/>
                        <a:tabLst/>
                        <a:defRPr/>
                      </a:pPr>
                      <a:r>
                        <a:rPr kumimoji="0" lang="en-US" sz="1000" b="0" i="0" u="none" strike="noStrike" kern="1200" cap="none" spc="0" normalizeH="0" baseline="0" noProof="0" dirty="0">
                          <a:ln>
                            <a:noFill/>
                          </a:ln>
                          <a:solidFill>
                            <a:schemeClr val="tx1"/>
                          </a:solidFill>
                          <a:effectLst/>
                          <a:uLnTx/>
                          <a:uFillTx/>
                          <a:latin typeface="+mn-lt"/>
                          <a:ea typeface="+mn-ea"/>
                          <a:cs typeface="+mn-cs"/>
                        </a:rPr>
                        <a:t>Yes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403467888"/>
                  </a:ext>
                </a:extLst>
              </a:tr>
              <a:tr h="175410">
                <a:tc>
                  <a:txBody>
                    <a:bodyPr/>
                    <a:lstStyle/>
                    <a:p>
                      <a:pPr marL="0" marR="0" lvl="0" indent="0" algn="l" defTabSz="457200" rtl="0" eaLnBrk="1" fontAlgn="auto" latinLnBrk="0" hangingPunct="1">
                        <a:lnSpc>
                          <a:spcPct val="100000"/>
                        </a:lnSpc>
                        <a:spcBef>
                          <a:spcPts val="0"/>
                        </a:spcBef>
                        <a:spcAft>
                          <a:spcPts val="400"/>
                        </a:spcAft>
                        <a:buClrTx/>
                        <a:buSzTx/>
                        <a:buFontTx/>
                        <a:buNone/>
                        <a:tabLst/>
                        <a:defRPr/>
                      </a:pPr>
                      <a:r>
                        <a:rPr kumimoji="0" lang="en-US" sz="1000" b="0" i="0" u="none" strike="noStrike" kern="1200" cap="none" spc="0" normalizeH="0" baseline="0" noProof="0" dirty="0">
                          <a:ln>
                            <a:noFill/>
                          </a:ln>
                          <a:solidFill>
                            <a:schemeClr val="tx1"/>
                          </a:solidFill>
                          <a:effectLst/>
                          <a:uLnTx/>
                          <a:uFillTx/>
                          <a:latin typeface="+mn-lt"/>
                          <a:ea typeface="+mn-ea"/>
                          <a:cs typeface="+mn-cs"/>
                        </a:rPr>
                        <a:t>Antibody response (memory)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457200" rtl="0" eaLnBrk="1" fontAlgn="auto" latinLnBrk="0" hangingPunct="1">
                        <a:lnSpc>
                          <a:spcPct val="100000"/>
                        </a:lnSpc>
                        <a:spcBef>
                          <a:spcPts val="0"/>
                        </a:spcBef>
                        <a:spcAft>
                          <a:spcPts val="400"/>
                        </a:spcAft>
                        <a:buClrTx/>
                        <a:buSzTx/>
                        <a:buFontTx/>
                        <a:buNone/>
                        <a:tabLst/>
                        <a:defRPr/>
                      </a:pPr>
                      <a:r>
                        <a:rPr kumimoji="0" lang="en-US" sz="1000" b="0" i="0" u="none" strike="noStrike" kern="1200" cap="none" spc="0" normalizeH="0" baseline="0" noProof="0" dirty="0">
                          <a:ln>
                            <a:noFill/>
                          </a:ln>
                          <a:solidFill>
                            <a:schemeClr val="tx1"/>
                          </a:solidFill>
                          <a:effectLst/>
                          <a:uLnTx/>
                          <a:uFillTx/>
                          <a:latin typeface="+mn-lt"/>
                          <a:ea typeface="+mn-ea"/>
                          <a:cs typeface="+mn-cs"/>
                        </a:rPr>
                        <a:t>IgG; secretory IgA if administered orally or nasally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000" dirty="0">
                          <a:solidFill>
                            <a:schemeClr val="tx1"/>
                          </a:solidFill>
                        </a:rPr>
                        <a:t>IgG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91519333"/>
                  </a:ext>
                </a:extLst>
              </a:tr>
              <a:tr h="217317">
                <a:tc>
                  <a:txBody>
                    <a:bodyPr/>
                    <a:lstStyle/>
                    <a:p>
                      <a:pPr marL="0" marR="0" lvl="0" indent="0" algn="l" defTabSz="457200" rtl="0" eaLnBrk="1" fontAlgn="auto" latinLnBrk="0" hangingPunct="1">
                        <a:lnSpc>
                          <a:spcPct val="100000"/>
                        </a:lnSpc>
                        <a:spcBef>
                          <a:spcPts val="0"/>
                        </a:spcBef>
                        <a:spcAft>
                          <a:spcPts val="400"/>
                        </a:spcAft>
                        <a:buClrTx/>
                        <a:buSzTx/>
                        <a:buFontTx/>
                        <a:buNone/>
                        <a:tabLst/>
                        <a:defRPr/>
                      </a:pPr>
                      <a:r>
                        <a:rPr kumimoji="0" lang="en-US" sz="1000" b="0" i="0" u="none" strike="noStrike" kern="1200" cap="none" spc="0" normalizeH="0" baseline="0" noProof="0" dirty="0">
                          <a:ln>
                            <a:noFill/>
                          </a:ln>
                          <a:solidFill>
                            <a:schemeClr val="tx1"/>
                          </a:solidFill>
                          <a:effectLst/>
                          <a:uLnTx/>
                          <a:uFillTx/>
                          <a:latin typeface="+mn-lt"/>
                          <a:ea typeface="+mn-ea"/>
                          <a:cs typeface="+mn-cs"/>
                        </a:rPr>
                        <a:t>Cell-mediated immune response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457200" rtl="0" eaLnBrk="1" fontAlgn="auto" latinLnBrk="0" hangingPunct="1">
                        <a:lnSpc>
                          <a:spcPct val="100000"/>
                        </a:lnSpc>
                        <a:spcBef>
                          <a:spcPts val="0"/>
                        </a:spcBef>
                        <a:spcAft>
                          <a:spcPts val="400"/>
                        </a:spcAft>
                        <a:buClrTx/>
                        <a:buSzTx/>
                        <a:buFontTx/>
                        <a:buNone/>
                        <a:tabLst/>
                        <a:defRPr/>
                      </a:pPr>
                      <a:r>
                        <a:rPr kumimoji="0" lang="en-US" sz="1000" b="0" i="0" u="none" strike="noStrike" kern="1200" cap="none" spc="0" normalizeH="0" baseline="0" noProof="0" dirty="0">
                          <a:ln>
                            <a:noFill/>
                          </a:ln>
                          <a:solidFill>
                            <a:schemeClr val="tx1"/>
                          </a:solidFill>
                          <a:effectLst/>
                          <a:uLnTx/>
                          <a:uFillTx/>
                          <a:latin typeface="+mn-lt"/>
                          <a:ea typeface="+mn-ea"/>
                          <a:cs typeface="+mn-cs"/>
                        </a:rPr>
                        <a:t>Good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457200" rtl="0" eaLnBrk="1" fontAlgn="auto" latinLnBrk="0" hangingPunct="1">
                        <a:lnSpc>
                          <a:spcPct val="100000"/>
                        </a:lnSpc>
                        <a:spcBef>
                          <a:spcPts val="0"/>
                        </a:spcBef>
                        <a:spcAft>
                          <a:spcPts val="400"/>
                        </a:spcAft>
                        <a:buClrTx/>
                        <a:buSzTx/>
                        <a:buFontTx/>
                        <a:buNone/>
                        <a:tabLst/>
                        <a:defRPr/>
                      </a:pPr>
                      <a:r>
                        <a:rPr kumimoji="0" lang="en-US" sz="1000" b="0" i="0" u="none" strike="noStrike" kern="1200" cap="none" spc="0" normalizeH="0" baseline="0" noProof="0" dirty="0">
                          <a:ln>
                            <a:noFill/>
                          </a:ln>
                          <a:solidFill>
                            <a:schemeClr val="tx1"/>
                          </a:solidFill>
                          <a:effectLst/>
                          <a:uLnTx/>
                          <a:uFillTx/>
                          <a:latin typeface="+mn-lt"/>
                          <a:ea typeface="+mn-ea"/>
                          <a:cs typeface="+mn-cs"/>
                        </a:rPr>
                        <a:t>Poor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724592295"/>
                  </a:ext>
                </a:extLst>
              </a:tr>
              <a:tr h="217317">
                <a:tc>
                  <a:txBody>
                    <a:bodyPr/>
                    <a:lstStyle/>
                    <a:p>
                      <a:pPr marL="0" marR="0" lvl="0" indent="0" algn="l" defTabSz="457200" rtl="0" eaLnBrk="1" fontAlgn="auto" latinLnBrk="0" hangingPunct="1">
                        <a:lnSpc>
                          <a:spcPct val="100000"/>
                        </a:lnSpc>
                        <a:spcBef>
                          <a:spcPts val="0"/>
                        </a:spcBef>
                        <a:spcAft>
                          <a:spcPts val="400"/>
                        </a:spcAft>
                        <a:buClrTx/>
                        <a:buSzTx/>
                        <a:buFontTx/>
                        <a:buNone/>
                        <a:tabLst/>
                        <a:defRPr/>
                      </a:pPr>
                      <a:r>
                        <a:rPr kumimoji="0" lang="en-US" sz="1000" b="0" i="0" u="none" strike="noStrike" kern="1200" cap="none" spc="0" normalizeH="0" baseline="0" noProof="0" dirty="0">
                          <a:ln>
                            <a:noFill/>
                          </a:ln>
                          <a:solidFill>
                            <a:schemeClr val="tx1"/>
                          </a:solidFill>
                          <a:effectLst/>
                          <a:uLnTx/>
                          <a:uFillTx/>
                          <a:latin typeface="+mn-lt"/>
                          <a:ea typeface="+mn-ea"/>
                          <a:cs typeface="+mn-cs"/>
                        </a:rPr>
                        <a:t>Relative duration of protection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457200" rtl="0" eaLnBrk="1" fontAlgn="auto" latinLnBrk="0" hangingPunct="1">
                        <a:lnSpc>
                          <a:spcPct val="100000"/>
                        </a:lnSpc>
                        <a:spcBef>
                          <a:spcPts val="0"/>
                        </a:spcBef>
                        <a:spcAft>
                          <a:spcPts val="400"/>
                        </a:spcAft>
                        <a:buClrTx/>
                        <a:buSzTx/>
                        <a:buFontTx/>
                        <a:buNone/>
                        <a:tabLst/>
                        <a:defRPr/>
                      </a:pPr>
                      <a:r>
                        <a:rPr kumimoji="0" lang="en-US" sz="1000" b="0" i="0" u="none" strike="noStrike" kern="1200" cap="none" spc="0" normalizeH="0" baseline="0" noProof="0" dirty="0">
                          <a:ln>
                            <a:noFill/>
                          </a:ln>
                          <a:solidFill>
                            <a:schemeClr val="tx1"/>
                          </a:solidFill>
                          <a:effectLst/>
                          <a:uLnTx/>
                          <a:uFillTx/>
                          <a:latin typeface="+mn-lt"/>
                          <a:ea typeface="+mn-ea"/>
                          <a:cs typeface="+mn-cs"/>
                        </a:rPr>
                        <a:t>Longer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457200" rtl="0" eaLnBrk="1" fontAlgn="auto" latinLnBrk="0" hangingPunct="1">
                        <a:lnSpc>
                          <a:spcPct val="100000"/>
                        </a:lnSpc>
                        <a:spcBef>
                          <a:spcPts val="0"/>
                        </a:spcBef>
                        <a:spcAft>
                          <a:spcPts val="400"/>
                        </a:spcAft>
                        <a:buClrTx/>
                        <a:buSzTx/>
                        <a:buFontTx/>
                        <a:buNone/>
                        <a:tabLst/>
                        <a:defRPr/>
                      </a:pPr>
                      <a:r>
                        <a:rPr kumimoji="0" lang="en-US" sz="1000" b="0" i="0" u="none" strike="noStrike" kern="1200" cap="none" spc="0" normalizeH="0" baseline="0" noProof="0" dirty="0">
                          <a:ln>
                            <a:noFill/>
                          </a:ln>
                          <a:solidFill>
                            <a:schemeClr val="tx1"/>
                          </a:solidFill>
                          <a:effectLst/>
                          <a:uLnTx/>
                          <a:uFillTx/>
                          <a:latin typeface="+mn-lt"/>
                          <a:ea typeface="+mn-ea"/>
                          <a:cs typeface="+mn-cs"/>
                        </a:rPr>
                        <a:t>Shorter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968216054"/>
                  </a:ext>
                </a:extLst>
              </a:tr>
              <a:tr h="217317">
                <a:tc>
                  <a:txBody>
                    <a:bodyPr/>
                    <a:lstStyle/>
                    <a:p>
                      <a:pPr marL="0" marR="0" lvl="0" indent="0" algn="l" defTabSz="457200" rtl="0" eaLnBrk="1" fontAlgn="auto" latinLnBrk="0" hangingPunct="1">
                        <a:lnSpc>
                          <a:spcPct val="100000"/>
                        </a:lnSpc>
                        <a:spcBef>
                          <a:spcPts val="0"/>
                        </a:spcBef>
                        <a:spcAft>
                          <a:spcPts val="400"/>
                        </a:spcAft>
                        <a:buClrTx/>
                        <a:buSzTx/>
                        <a:buFontTx/>
                        <a:buNone/>
                        <a:tabLst/>
                        <a:defRPr/>
                      </a:pPr>
                      <a:r>
                        <a:rPr kumimoji="0" lang="en-US" sz="1000" b="0" i="0" u="none" strike="noStrike" kern="1200" cap="none" spc="0" normalizeH="0" baseline="0" noProof="0" dirty="0">
                          <a:ln>
                            <a:noFill/>
                          </a:ln>
                          <a:solidFill>
                            <a:schemeClr val="tx1"/>
                          </a:solidFill>
                          <a:effectLst/>
                          <a:uLnTx/>
                          <a:uFillTx/>
                          <a:latin typeface="+mn-lt"/>
                          <a:ea typeface="+mn-ea"/>
                          <a:cs typeface="+mn-cs"/>
                        </a:rPr>
                        <a:t>Number of doses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457200" rtl="0" eaLnBrk="1" fontAlgn="auto" latinLnBrk="0" hangingPunct="1">
                        <a:lnSpc>
                          <a:spcPct val="100000"/>
                        </a:lnSpc>
                        <a:spcBef>
                          <a:spcPts val="0"/>
                        </a:spcBef>
                        <a:spcAft>
                          <a:spcPts val="400"/>
                        </a:spcAft>
                        <a:buClrTx/>
                        <a:buSzTx/>
                        <a:buFontTx/>
                        <a:buNone/>
                        <a:tabLst/>
                        <a:defRPr/>
                      </a:pPr>
                      <a:r>
                        <a:rPr kumimoji="0" lang="en-US" sz="1000" b="0" i="0" u="none" strike="noStrike" kern="1200" cap="none" spc="0" normalizeH="0" baseline="0" noProof="0" dirty="0">
                          <a:ln>
                            <a:noFill/>
                          </a:ln>
                          <a:solidFill>
                            <a:schemeClr val="tx1"/>
                          </a:solidFill>
                          <a:effectLst/>
                          <a:uLnTx/>
                          <a:uFillTx/>
                          <a:latin typeface="+mn-lt"/>
                          <a:ea typeface="+mn-ea"/>
                          <a:cs typeface="+mn-cs"/>
                        </a:rPr>
                        <a:t>Usually one or two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457200" rtl="0" eaLnBrk="1" fontAlgn="auto" latinLnBrk="0" hangingPunct="1">
                        <a:lnSpc>
                          <a:spcPct val="100000"/>
                        </a:lnSpc>
                        <a:spcBef>
                          <a:spcPts val="0"/>
                        </a:spcBef>
                        <a:spcAft>
                          <a:spcPts val="400"/>
                        </a:spcAft>
                        <a:buClrTx/>
                        <a:buSzTx/>
                        <a:buFontTx/>
                        <a:buNone/>
                        <a:tabLst/>
                        <a:defRPr/>
                      </a:pPr>
                      <a:r>
                        <a:rPr kumimoji="0" lang="en-US" sz="1000" b="0" i="0" u="none" strike="noStrike" kern="1200" cap="none" spc="0" normalizeH="0" baseline="0" noProof="0" dirty="0">
                          <a:ln>
                            <a:noFill/>
                          </a:ln>
                          <a:solidFill>
                            <a:schemeClr val="tx1"/>
                          </a:solidFill>
                          <a:effectLst/>
                          <a:uLnTx/>
                          <a:uFillTx/>
                          <a:latin typeface="+mn-lt"/>
                          <a:ea typeface="+mn-ea"/>
                          <a:cs typeface="+mn-cs"/>
                        </a:rPr>
                        <a:t>Multiple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067517613"/>
                  </a:ext>
                </a:extLst>
              </a:tr>
              <a:tr h="217317">
                <a:tc>
                  <a:txBody>
                    <a:bodyPr/>
                    <a:lstStyle/>
                    <a:p>
                      <a:pPr marL="0" marR="0" lvl="0" indent="0" algn="l" defTabSz="457200" rtl="0" eaLnBrk="1" fontAlgn="auto" latinLnBrk="0" hangingPunct="1">
                        <a:lnSpc>
                          <a:spcPct val="100000"/>
                        </a:lnSpc>
                        <a:spcBef>
                          <a:spcPts val="0"/>
                        </a:spcBef>
                        <a:spcAft>
                          <a:spcPts val="400"/>
                        </a:spcAft>
                        <a:buClrTx/>
                        <a:buSzTx/>
                        <a:buFontTx/>
                        <a:buNone/>
                        <a:tabLst/>
                        <a:defRPr/>
                      </a:pPr>
                      <a:r>
                        <a:rPr kumimoji="0" lang="en-US" sz="1000" b="0" i="0" u="none" strike="noStrike" kern="1200" cap="none" spc="0" normalizeH="0" baseline="0" noProof="0" dirty="0">
                          <a:ln>
                            <a:noFill/>
                          </a:ln>
                          <a:solidFill>
                            <a:schemeClr val="tx1"/>
                          </a:solidFill>
                          <a:effectLst/>
                          <a:uLnTx/>
                          <a:uFillTx/>
                          <a:latin typeface="+mn-lt"/>
                          <a:ea typeface="+mn-ea"/>
                          <a:cs typeface="+mn-cs"/>
                        </a:rPr>
                        <a:t>Risk of mutation to virulence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457200" rtl="0" eaLnBrk="1" fontAlgn="auto" latinLnBrk="0" hangingPunct="1">
                        <a:lnSpc>
                          <a:spcPct val="100000"/>
                        </a:lnSpc>
                        <a:spcBef>
                          <a:spcPts val="0"/>
                        </a:spcBef>
                        <a:spcAft>
                          <a:spcPts val="400"/>
                        </a:spcAft>
                        <a:buClrTx/>
                        <a:buSzTx/>
                        <a:buFontTx/>
                        <a:buNone/>
                        <a:tabLst/>
                        <a:defRPr/>
                      </a:pPr>
                      <a:r>
                        <a:rPr kumimoji="0" lang="en-US" sz="1000" b="0" i="0" u="none" strike="noStrike" kern="1200" cap="none" spc="0" normalizeH="0" baseline="0" noProof="0" dirty="0">
                          <a:ln>
                            <a:noFill/>
                          </a:ln>
                          <a:solidFill>
                            <a:schemeClr val="tx1"/>
                          </a:solidFill>
                          <a:effectLst/>
                          <a:uLnTx/>
                          <a:uFillTx/>
                          <a:latin typeface="+mn-lt"/>
                          <a:ea typeface="+mn-ea"/>
                          <a:cs typeface="+mn-cs"/>
                        </a:rPr>
                        <a:t>Very low</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457200" rtl="0" eaLnBrk="1" fontAlgn="auto" latinLnBrk="0" hangingPunct="1">
                        <a:lnSpc>
                          <a:spcPct val="100000"/>
                        </a:lnSpc>
                        <a:spcBef>
                          <a:spcPts val="0"/>
                        </a:spcBef>
                        <a:spcAft>
                          <a:spcPts val="400"/>
                        </a:spcAft>
                        <a:buClrTx/>
                        <a:buSzTx/>
                        <a:buFontTx/>
                        <a:buNone/>
                        <a:tabLst/>
                        <a:defRPr/>
                      </a:pPr>
                      <a:r>
                        <a:rPr kumimoji="0" lang="en-US" sz="1000" b="0" i="0" u="none" strike="noStrike" kern="1200" cap="none" spc="0" normalizeH="0" baseline="0" noProof="0" dirty="0">
                          <a:ln>
                            <a:noFill/>
                          </a:ln>
                          <a:solidFill>
                            <a:schemeClr val="tx1"/>
                          </a:solidFill>
                          <a:effectLst/>
                          <a:uLnTx/>
                          <a:uFillTx/>
                          <a:latin typeface="+mn-lt"/>
                          <a:ea typeface="+mn-ea"/>
                          <a:cs typeface="+mn-cs"/>
                        </a:rPr>
                        <a:t>Absent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658926594"/>
                  </a:ext>
                </a:extLst>
              </a:tr>
              <a:tr h="175410">
                <a:tc>
                  <a:txBody>
                    <a:bodyPr/>
                    <a:lstStyle/>
                    <a:p>
                      <a:pPr marL="0" marR="0" lvl="0" indent="0" algn="l" defTabSz="457200" rtl="0" eaLnBrk="1" fontAlgn="auto" latinLnBrk="0" hangingPunct="1">
                        <a:lnSpc>
                          <a:spcPct val="100000"/>
                        </a:lnSpc>
                        <a:spcBef>
                          <a:spcPts val="0"/>
                        </a:spcBef>
                        <a:spcAft>
                          <a:spcPts val="400"/>
                        </a:spcAft>
                        <a:buClrTx/>
                        <a:buSzTx/>
                        <a:buFontTx/>
                        <a:buNone/>
                        <a:tabLst/>
                        <a:defRPr/>
                      </a:pPr>
                      <a:r>
                        <a:rPr kumimoji="0" lang="en-US" sz="1000" b="0" i="0" u="none" strike="noStrike" kern="1200" cap="none" spc="0" normalizeH="0" baseline="0" noProof="0" dirty="0">
                          <a:ln>
                            <a:noFill/>
                          </a:ln>
                          <a:solidFill>
                            <a:schemeClr val="tx1"/>
                          </a:solidFill>
                          <a:effectLst/>
                          <a:uLnTx/>
                          <a:uFillTx/>
                          <a:latin typeface="+mn-lt"/>
                          <a:ea typeface="+mn-ea"/>
                          <a:cs typeface="+mn-cs"/>
                        </a:rPr>
                        <a:t>Risk to immunocompromised recipient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457200" rtl="0" eaLnBrk="1" fontAlgn="auto" latinLnBrk="0" hangingPunct="1">
                        <a:lnSpc>
                          <a:spcPct val="100000"/>
                        </a:lnSpc>
                        <a:spcBef>
                          <a:spcPts val="0"/>
                        </a:spcBef>
                        <a:spcAft>
                          <a:spcPts val="400"/>
                        </a:spcAft>
                        <a:buClrTx/>
                        <a:buSzTx/>
                        <a:buFontTx/>
                        <a:buNone/>
                        <a:tabLst/>
                        <a:defRPr/>
                      </a:pPr>
                      <a:r>
                        <a:rPr kumimoji="0" lang="en-US" sz="1000" b="0" i="0" u="none" strike="noStrike" kern="1200" cap="none" spc="0" normalizeH="0" baseline="0" noProof="0" dirty="0">
                          <a:ln>
                            <a:noFill/>
                          </a:ln>
                          <a:solidFill>
                            <a:schemeClr val="tx1"/>
                          </a:solidFill>
                          <a:effectLst/>
                          <a:uLnTx/>
                          <a:uFillTx/>
                          <a:latin typeface="+mn-lt"/>
                          <a:ea typeface="+mn-ea"/>
                          <a:cs typeface="+mn-cs"/>
                        </a:rPr>
                        <a:t>Can be significant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457200" rtl="0" eaLnBrk="1" fontAlgn="auto" latinLnBrk="0" hangingPunct="1">
                        <a:lnSpc>
                          <a:spcPct val="100000"/>
                        </a:lnSpc>
                        <a:spcBef>
                          <a:spcPts val="0"/>
                        </a:spcBef>
                        <a:spcAft>
                          <a:spcPts val="400"/>
                        </a:spcAft>
                        <a:buClrTx/>
                        <a:buSzTx/>
                        <a:buFontTx/>
                        <a:buNone/>
                        <a:tabLst/>
                        <a:defRPr/>
                      </a:pPr>
                      <a:r>
                        <a:rPr kumimoji="0" lang="en-US" sz="1000" b="0" i="0" u="none" strike="noStrike" kern="1200" cap="none" spc="0" normalizeH="0" baseline="0" noProof="0" dirty="0">
                          <a:ln>
                            <a:noFill/>
                          </a:ln>
                          <a:solidFill>
                            <a:schemeClr val="tx1"/>
                          </a:solidFill>
                          <a:effectLst/>
                          <a:uLnTx/>
                          <a:uFillTx/>
                          <a:latin typeface="+mn-lt"/>
                          <a:ea typeface="+mn-ea"/>
                          <a:cs typeface="+mn-cs"/>
                        </a:rPr>
                        <a:t>Absent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777509101"/>
                  </a:ext>
                </a:extLst>
              </a:tr>
              <a:tr h="217317">
                <a:tc>
                  <a:txBody>
                    <a:bodyPr/>
                    <a:lstStyle/>
                    <a:p>
                      <a:pPr marL="0" marR="0" lvl="0" indent="0" algn="l" defTabSz="457200" rtl="0" eaLnBrk="1" fontAlgn="auto" latinLnBrk="0" hangingPunct="1">
                        <a:lnSpc>
                          <a:spcPct val="100000"/>
                        </a:lnSpc>
                        <a:spcBef>
                          <a:spcPts val="0"/>
                        </a:spcBef>
                        <a:spcAft>
                          <a:spcPts val="400"/>
                        </a:spcAft>
                        <a:buClrTx/>
                        <a:buSzTx/>
                        <a:buFontTx/>
                        <a:buNone/>
                        <a:tabLst/>
                        <a:defRPr/>
                      </a:pPr>
                      <a:r>
                        <a:rPr kumimoji="0" lang="en-US" sz="1000" b="0" i="0" u="none" strike="noStrike" kern="1200" cap="none" spc="0" normalizeH="0" baseline="0" noProof="0" dirty="0">
                          <a:ln>
                            <a:noFill/>
                          </a:ln>
                          <a:solidFill>
                            <a:schemeClr val="tx1"/>
                          </a:solidFill>
                          <a:effectLst/>
                          <a:uLnTx/>
                          <a:uFillTx/>
                          <a:latin typeface="+mn-lt"/>
                          <a:ea typeface="+mn-ea"/>
                          <a:cs typeface="+mn-cs"/>
                        </a:rPr>
                        <a:t>Stability in warm temperatures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457200" rtl="0" eaLnBrk="1" fontAlgn="auto" latinLnBrk="0" hangingPunct="1">
                        <a:lnSpc>
                          <a:spcPct val="100000"/>
                        </a:lnSpc>
                        <a:spcBef>
                          <a:spcPts val="0"/>
                        </a:spcBef>
                        <a:spcAft>
                          <a:spcPts val="400"/>
                        </a:spcAft>
                        <a:buClrTx/>
                        <a:buSzTx/>
                        <a:buFontTx/>
                        <a:buNone/>
                        <a:tabLst/>
                        <a:defRPr/>
                      </a:pPr>
                      <a:r>
                        <a:rPr kumimoji="0" lang="en-US" sz="1000" b="0" i="0" u="none" strike="noStrike" kern="1200" cap="none" spc="0" normalizeH="0" baseline="0" noProof="0" dirty="0">
                          <a:ln>
                            <a:noFill/>
                          </a:ln>
                          <a:solidFill>
                            <a:schemeClr val="tx1"/>
                          </a:solidFill>
                          <a:effectLst/>
                          <a:uLnTx/>
                          <a:uFillTx/>
                          <a:latin typeface="+mn-lt"/>
                          <a:ea typeface="+mn-ea"/>
                          <a:cs typeface="+mn-cs"/>
                        </a:rPr>
                        <a:t>Poor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457200" rtl="0" eaLnBrk="1" fontAlgn="auto" latinLnBrk="0" hangingPunct="1">
                        <a:lnSpc>
                          <a:spcPct val="100000"/>
                        </a:lnSpc>
                        <a:spcBef>
                          <a:spcPts val="0"/>
                        </a:spcBef>
                        <a:spcAft>
                          <a:spcPts val="400"/>
                        </a:spcAft>
                        <a:buClrTx/>
                        <a:buSzTx/>
                        <a:buFontTx/>
                        <a:buNone/>
                        <a:tabLst/>
                        <a:defRPr/>
                      </a:pPr>
                      <a:r>
                        <a:rPr kumimoji="0" lang="en-US" sz="1000" b="0" i="0" u="none" strike="noStrike" kern="1200" cap="none" spc="0" normalizeH="0" baseline="0" noProof="0" dirty="0">
                          <a:ln>
                            <a:noFill/>
                          </a:ln>
                          <a:solidFill>
                            <a:schemeClr val="tx1"/>
                          </a:solidFill>
                          <a:effectLst/>
                          <a:uLnTx/>
                          <a:uFillTx/>
                          <a:latin typeface="+mn-lt"/>
                          <a:ea typeface="+mn-ea"/>
                          <a:cs typeface="+mn-cs"/>
                        </a:rPr>
                        <a:t>Good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55068978"/>
                  </a:ext>
                </a:extLst>
              </a:tr>
            </a:tbl>
          </a:graphicData>
        </a:graphic>
      </p:graphicFrame>
    </p:spTree>
    <p:extLst>
      <p:ext uri="{BB962C8B-B14F-4D97-AF65-F5344CB8AC3E}">
        <p14:creationId xmlns:p14="http://schemas.microsoft.com/office/powerpoint/2010/main" val="24876913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853D7A9-54AF-45C0-A0BC-A21E9E9BA8A4}"/>
              </a:ext>
            </a:extLst>
          </p:cNvPr>
          <p:cNvSpPr>
            <a:spLocks noGrp="1"/>
          </p:cNvSpPr>
          <p:nvPr>
            <p:ph type="title"/>
          </p:nvPr>
        </p:nvSpPr>
        <p:spPr>
          <a:xfrm>
            <a:off x="737835" y="228600"/>
            <a:ext cx="8277944" cy="609600"/>
          </a:xfrm>
        </p:spPr>
        <p:txBody>
          <a:bodyPr/>
          <a:lstStyle/>
          <a:p>
            <a:r>
              <a:rPr lang="en-US" altLang="en-US" b="1" dirty="0">
                <a:solidFill>
                  <a:prstClr val="black"/>
                </a:solidFill>
              </a:rPr>
              <a:t>Vaccines and Immunization Procedures (2)</a:t>
            </a:r>
            <a:endParaRPr lang="en-US" dirty="0"/>
          </a:p>
        </p:txBody>
      </p:sp>
      <p:sp>
        <p:nvSpPr>
          <p:cNvPr id="2" name="Content Placeholder 1"/>
          <p:cNvSpPr>
            <a:spLocks noGrp="1"/>
          </p:cNvSpPr>
          <p:nvPr>
            <p:ph idx="1"/>
          </p:nvPr>
        </p:nvSpPr>
        <p:spPr>
          <a:xfrm>
            <a:off x="803569" y="990600"/>
            <a:ext cx="7633855" cy="5181600"/>
          </a:xfrm>
        </p:spPr>
        <p:txBody>
          <a:bodyPr/>
          <a:lstStyle/>
          <a:p>
            <a:pPr>
              <a:spcAft>
                <a:spcPts val="1500"/>
              </a:spcAft>
            </a:pPr>
            <a:r>
              <a:rPr lang="en-US" altLang="en-US" sz="2000" u="sng" dirty="0"/>
              <a:t>Attenuated vaccine</a:t>
            </a:r>
            <a:r>
              <a:rPr lang="en-US" altLang="en-US" sz="2000" dirty="0"/>
              <a:t>: weakened form of pathogen</a:t>
            </a:r>
          </a:p>
          <a:p>
            <a:pPr marL="285750" lvl="1">
              <a:spcBef>
                <a:spcPts val="0"/>
              </a:spcBef>
            </a:pPr>
            <a:r>
              <a:rPr lang="en-US" altLang="en-US" sz="1800" dirty="0"/>
              <a:t>Grown under conditions that foster mutations, or genetically manipulated to replace genes – both lower pathogenicity</a:t>
            </a:r>
          </a:p>
          <a:p>
            <a:pPr marL="285750" lvl="1"/>
            <a:r>
              <a:rPr lang="en-US" altLang="en-US" sz="1800" dirty="0"/>
              <a:t>Advantages: </a:t>
            </a:r>
          </a:p>
          <a:p>
            <a:pPr marL="512763" lvl="2"/>
            <a:r>
              <a:rPr lang="en-US" altLang="en-US" sz="1700" dirty="0"/>
              <a:t>Single dose usually induces long-lasting immunity due to microbe multiplying in body</a:t>
            </a:r>
          </a:p>
          <a:p>
            <a:pPr marL="512763" lvl="2"/>
            <a:r>
              <a:rPr lang="en-US" altLang="en-US" sz="1700" dirty="0"/>
              <a:t>Can inadvertently immunize others by spreading</a:t>
            </a:r>
          </a:p>
          <a:p>
            <a:pPr marL="285750" lvl="1"/>
            <a:r>
              <a:rPr lang="en-US" altLang="en-US" sz="1800" dirty="0"/>
              <a:t>Disadvantages: </a:t>
            </a:r>
          </a:p>
          <a:p>
            <a:pPr marL="512763" lvl="2"/>
            <a:r>
              <a:rPr lang="en-US" altLang="en-US" sz="1700" dirty="0"/>
              <a:t>Can sometimes cause disease in immunosuppressed individuals</a:t>
            </a:r>
          </a:p>
          <a:p>
            <a:pPr marL="512763" lvl="2"/>
            <a:r>
              <a:rPr lang="en-US" altLang="en-US" sz="1700" dirty="0"/>
              <a:t>Can occasionally revert or mutate, become pathogenic</a:t>
            </a:r>
          </a:p>
          <a:p>
            <a:pPr marL="512763" lvl="2"/>
            <a:r>
              <a:rPr lang="en-US" altLang="en-US" sz="1700" dirty="0"/>
              <a:t>Generally not recommended for pregnant women</a:t>
            </a:r>
          </a:p>
          <a:p>
            <a:pPr marL="512763" lvl="2"/>
            <a:r>
              <a:rPr lang="en-US" altLang="en-US" sz="1700" dirty="0"/>
              <a:t>Usually require refrigeration</a:t>
            </a:r>
          </a:p>
          <a:p>
            <a:pPr marL="285750" lvl="1"/>
            <a:r>
              <a:rPr lang="en-US" altLang="en-US" sz="1800" dirty="0"/>
              <a:t>Examples: measles, mumps, rubella, chickenpox, yellow fever, rotavirus</a:t>
            </a:r>
          </a:p>
        </p:txBody>
      </p:sp>
    </p:spTree>
    <p:extLst>
      <p:ext uri="{BB962C8B-B14F-4D97-AF65-F5344CB8AC3E}">
        <p14:creationId xmlns:p14="http://schemas.microsoft.com/office/powerpoint/2010/main" val="16579249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9C4ED0C-233A-4D63-8FB4-460408533097}"/>
              </a:ext>
            </a:extLst>
          </p:cNvPr>
          <p:cNvSpPr>
            <a:spLocks noGrp="1"/>
          </p:cNvSpPr>
          <p:nvPr>
            <p:ph type="title"/>
          </p:nvPr>
        </p:nvSpPr>
        <p:spPr>
          <a:xfrm>
            <a:off x="696445" y="228600"/>
            <a:ext cx="8360723" cy="609600"/>
          </a:xfrm>
        </p:spPr>
        <p:txBody>
          <a:bodyPr/>
          <a:lstStyle/>
          <a:p>
            <a:r>
              <a:rPr lang="en-US" altLang="en-US" b="1" dirty="0">
                <a:solidFill>
                  <a:prstClr val="black"/>
                </a:solidFill>
              </a:rPr>
              <a:t>Vaccines and Immunization Procedures (3)</a:t>
            </a:r>
            <a:endParaRPr lang="en-US" dirty="0"/>
          </a:p>
        </p:txBody>
      </p:sp>
      <p:sp>
        <p:nvSpPr>
          <p:cNvPr id="2" name="Content Placeholder 1"/>
          <p:cNvSpPr>
            <a:spLocks noGrp="1"/>
          </p:cNvSpPr>
          <p:nvPr>
            <p:ph idx="1"/>
          </p:nvPr>
        </p:nvSpPr>
        <p:spPr>
          <a:xfrm>
            <a:off x="797872" y="990600"/>
            <a:ext cx="7908484" cy="1738745"/>
          </a:xfrm>
        </p:spPr>
        <p:txBody>
          <a:bodyPr/>
          <a:lstStyle/>
          <a:p>
            <a:pPr>
              <a:spcAft>
                <a:spcPts val="1500"/>
              </a:spcAft>
            </a:pPr>
            <a:r>
              <a:rPr lang="en-US" altLang="en-US" u="sng" dirty="0"/>
              <a:t>Inactivated vaccine</a:t>
            </a:r>
            <a:r>
              <a:rPr lang="en-US" altLang="en-US" dirty="0"/>
              <a:t>: unable to replicate, but still immunogenic</a:t>
            </a:r>
          </a:p>
          <a:p>
            <a:pPr marL="285750" lvl="1">
              <a:spcBef>
                <a:spcPts val="0"/>
              </a:spcBef>
            </a:pPr>
            <a:r>
              <a:rPr lang="en-US" altLang="en-US" dirty="0"/>
              <a:t>Advantage: cannot cause infections or revert to pathogenic forms</a:t>
            </a:r>
          </a:p>
          <a:p>
            <a:pPr marL="285750" lvl="1"/>
            <a:r>
              <a:rPr lang="en-US" altLang="en-US" dirty="0"/>
              <a:t>Disadvantage: no replication, so no amplification; several booster doses usually needed</a:t>
            </a:r>
          </a:p>
        </p:txBody>
      </p:sp>
      <p:sp>
        <p:nvSpPr>
          <p:cNvPr id="7" name="Content Placeholder 3">
            <a:extLst>
              <a:ext uri="{FF2B5EF4-FFF2-40B4-BE49-F238E27FC236}">
                <a16:creationId xmlns:a16="http://schemas.microsoft.com/office/drawing/2014/main" id="{6E77BA21-5BAF-4E4E-87F3-A4F2CB1AA224}"/>
              </a:ext>
            </a:extLst>
          </p:cNvPr>
          <p:cNvSpPr>
            <a:spLocks noGrp="1"/>
          </p:cNvSpPr>
          <p:nvPr>
            <p:ph sz="quarter" idx="18"/>
          </p:nvPr>
        </p:nvSpPr>
        <p:spPr>
          <a:xfrm>
            <a:off x="803567" y="2796064"/>
            <a:ext cx="7716982" cy="2334493"/>
          </a:xfrm>
          <a:prstGeom prst="rect">
            <a:avLst/>
          </a:prstGeom>
        </p:spPr>
        <p:txBody>
          <a:bodyPr/>
          <a:lstStyle/>
          <a:p>
            <a:pPr marL="0" lvl="0" indent="0">
              <a:spcBef>
                <a:spcPts val="0"/>
              </a:spcBef>
              <a:spcAft>
                <a:spcPts val="1500"/>
              </a:spcAft>
              <a:buNone/>
            </a:pPr>
            <a:r>
              <a:rPr lang="en-US" altLang="en-US" sz="2400" dirty="0">
                <a:solidFill>
                  <a:prstClr val="black"/>
                </a:solidFill>
              </a:rPr>
              <a:t>Often contains </a:t>
            </a:r>
            <a:r>
              <a:rPr lang="en-US" altLang="en-US" sz="2400" u="sng" dirty="0">
                <a:solidFill>
                  <a:prstClr val="black"/>
                </a:solidFill>
              </a:rPr>
              <a:t>adjuvant</a:t>
            </a:r>
            <a:r>
              <a:rPr lang="en-US" altLang="en-US" sz="2400" dirty="0">
                <a:solidFill>
                  <a:prstClr val="black"/>
                </a:solidFill>
              </a:rPr>
              <a:t> that enhances immune response to antigens</a:t>
            </a:r>
          </a:p>
          <a:p>
            <a:pPr marL="285750" lvl="1">
              <a:spcBef>
                <a:spcPts val="0"/>
              </a:spcBef>
              <a:spcAft>
                <a:spcPts val="800"/>
              </a:spcAft>
              <a:buFont typeface="Arial" panose="020B0604020202020204" pitchFamily="34" charset="0"/>
              <a:buChar char="•"/>
            </a:pPr>
            <a:r>
              <a:rPr lang="en-US" altLang="en-US" sz="2000" dirty="0">
                <a:solidFill>
                  <a:prstClr val="black"/>
                </a:solidFill>
              </a:rPr>
              <a:t>Thought to provide danger signals to dendritic cells</a:t>
            </a:r>
          </a:p>
          <a:p>
            <a:pPr marL="285750" lvl="1">
              <a:spcAft>
                <a:spcPts val="800"/>
              </a:spcAft>
              <a:buFont typeface="Arial" panose="020B0604020202020204" pitchFamily="34" charset="0"/>
              <a:buChar char="•"/>
            </a:pPr>
            <a:r>
              <a:rPr lang="en-US" altLang="en-US" sz="2000" dirty="0">
                <a:solidFill>
                  <a:prstClr val="black"/>
                </a:solidFill>
              </a:rPr>
              <a:t>Some hold antigen and release it slowly over time</a:t>
            </a:r>
          </a:p>
          <a:p>
            <a:pPr marL="285750" lvl="1">
              <a:spcAft>
                <a:spcPts val="800"/>
              </a:spcAft>
              <a:buFont typeface="Arial" panose="020B0604020202020204" pitchFamily="34" charset="0"/>
              <a:buChar char="•"/>
            </a:pPr>
            <a:r>
              <a:rPr lang="en-US" altLang="en-US" sz="2000" dirty="0">
                <a:solidFill>
                  <a:prstClr val="black"/>
                </a:solidFill>
              </a:rPr>
              <a:t>Some trigger inflammatory response</a:t>
            </a:r>
            <a:endParaRPr lang="en-US" sz="2000" dirty="0">
              <a:solidFill>
                <a:prstClr val="black"/>
              </a:solidFill>
            </a:endParaRPr>
          </a:p>
        </p:txBody>
      </p:sp>
    </p:spTree>
    <p:extLst>
      <p:ext uri="{BB962C8B-B14F-4D97-AF65-F5344CB8AC3E}">
        <p14:creationId xmlns:p14="http://schemas.microsoft.com/office/powerpoint/2010/main" val="21979656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heme/theme1.xml><?xml version="1.0" encoding="utf-8"?>
<a:theme xmlns:a="http://schemas.openxmlformats.org/drawingml/2006/main" name="FIRST, BREAK, LAST slides ">
  <a:themeElements>
    <a:clrScheme name="MHHE Branding">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39858E"/>
      </a:hlink>
      <a:folHlink>
        <a:srgbClr val="39858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0.xml><?xml version="1.0" encoding="utf-8"?>
<a:theme xmlns:a="http://schemas.openxmlformats.org/drawingml/2006/main" name="3_Office Theme">
  <a:themeElements>
    <a:clrScheme name="Custom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7030A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Alternate FIRST, BREAK, LAST slides">
  <a:themeElements>
    <a:clrScheme name="MHHE Branding">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39858E"/>
      </a:hlink>
      <a:folHlink>
        <a:srgbClr val="39858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Plain BODY/MAIN CONTENT">
  <a:themeElements>
    <a:clrScheme name="Custom 4">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0000FF"/>
      </a:hlink>
      <a:folHlink>
        <a:srgbClr val="7030A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Red bar footer BODY/MAIN CONTENT">
  <a:themeElements>
    <a:clrScheme name="MHHE Branding">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39858E"/>
      </a:hlink>
      <a:folHlink>
        <a:srgbClr val="39858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PLAIN Section Divider, Quotes, Callouts">
  <a:themeElements>
    <a:clrScheme name="MHHE Branding">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39858E"/>
      </a:hlink>
      <a:folHlink>
        <a:srgbClr val="39858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RED FOOTER Section Divider, Quotes, Callouts">
  <a:themeElements>
    <a:clrScheme name="MHHE Branding">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39858E"/>
      </a:hlink>
      <a:folHlink>
        <a:srgbClr val="39858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BLUE Section Divider, Quotes, Callouts">
  <a:themeElements>
    <a:clrScheme name="MHHE Branding">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39858E"/>
      </a:hlink>
      <a:folHlink>
        <a:srgbClr val="39858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Plain_APPENDIX">
  <a:themeElements>
    <a:clrScheme name="MHHE Branding">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39858E"/>
      </a:hlink>
      <a:folHlink>
        <a:srgbClr val="39858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Red Bar Footer_APPENDIX">
  <a:themeElements>
    <a:clrScheme name="MHHE Branding">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39858E"/>
      </a:hlink>
      <a:folHlink>
        <a:srgbClr val="39858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Template</Template>
  <TotalTime>1054</TotalTime>
  <Words>4561</Words>
  <Application>Microsoft Office PowerPoint</Application>
  <PresentationFormat>On-screen Show (4:3)</PresentationFormat>
  <Paragraphs>532</Paragraphs>
  <Slides>42</Slides>
  <Notes>38</Notes>
  <HiddenSlides>0</HiddenSlides>
  <MMClips>0</MMClips>
  <ScaleCrop>false</ScaleCrop>
  <HeadingPairs>
    <vt:vector size="4" baseType="variant">
      <vt:variant>
        <vt:lpstr>Theme</vt:lpstr>
      </vt:variant>
      <vt:variant>
        <vt:i4>10</vt:i4>
      </vt:variant>
      <vt:variant>
        <vt:lpstr>Slide Titles</vt:lpstr>
      </vt:variant>
      <vt:variant>
        <vt:i4>42</vt:i4>
      </vt:variant>
    </vt:vector>
  </HeadingPairs>
  <TitlesOfParts>
    <vt:vector size="52" baseType="lpstr">
      <vt:lpstr>FIRST, BREAK, LAST slides </vt:lpstr>
      <vt:lpstr>Alternate FIRST, BREAK, LAST slides</vt:lpstr>
      <vt:lpstr>Plain BODY/MAIN CONTENT</vt:lpstr>
      <vt:lpstr>Red bar footer BODY/MAIN CONTENT</vt:lpstr>
      <vt:lpstr>PLAIN Section Divider, Quotes, Callouts</vt:lpstr>
      <vt:lpstr>RED FOOTER Section Divider, Quotes, Callouts</vt:lpstr>
      <vt:lpstr>BLUE Section Divider, Quotes, Callouts</vt:lpstr>
      <vt:lpstr>Plain_APPENDIX</vt:lpstr>
      <vt:lpstr>Red Bar Footer_APPENDIX</vt:lpstr>
      <vt:lpstr>3_Office Theme</vt:lpstr>
      <vt:lpstr>Chapter 18 Lecture Outline</vt:lpstr>
      <vt:lpstr>Immunization – Figure 18.1 </vt:lpstr>
      <vt:lpstr>Principles of Immunization (1)</vt:lpstr>
      <vt:lpstr>Principles of Immunization (2)</vt:lpstr>
      <vt:lpstr>Principles of Immunization – Figure 18.2 </vt:lpstr>
      <vt:lpstr>Vaccines and Immunization Procedures (1)</vt:lpstr>
      <vt:lpstr>Table 18.1 A Comparison of Characteristics of Attenuated and Inactivated Vaccines</vt:lpstr>
      <vt:lpstr>Vaccines and Immunization Procedures (2)</vt:lpstr>
      <vt:lpstr>Vaccines and Immunization Procedures (3)</vt:lpstr>
      <vt:lpstr>Vaccines and Immunization Procedures (4)</vt:lpstr>
      <vt:lpstr>Vaccines and Immunization Procedures (5)</vt:lpstr>
      <vt:lpstr>Vaccines and Immunization Procedures (6)</vt:lpstr>
      <vt:lpstr>Vaccines and Immunization Procedures (7)</vt:lpstr>
      <vt:lpstr>Vaccines and Immunization Procedures (8)</vt:lpstr>
      <vt:lpstr>Table 18.3 Bacterial Diseases Prevented by Routine Vaccines</vt:lpstr>
      <vt:lpstr>Table 18.4 Viral Diseases Prevented by Routine Vaccines</vt:lpstr>
      <vt:lpstr>Table 18.5 Diseases Prevented by Non-Routine Vaccines</vt:lpstr>
      <vt:lpstr>Vaccines and Immunization Procedures (9)</vt:lpstr>
      <vt:lpstr>Vaccines and Immunization Procedures (10)</vt:lpstr>
      <vt:lpstr>Principles of Immunoassays – Figure 18.3 </vt:lpstr>
      <vt:lpstr>Principles of Immunoassays (1)</vt:lpstr>
      <vt:lpstr>Principles of Immunoassays – Figure 18.4 </vt:lpstr>
      <vt:lpstr>Principles of Immunoassays (2)</vt:lpstr>
      <vt:lpstr>Principles of Immunoassays (3)</vt:lpstr>
      <vt:lpstr>Principles of Immunoassays (4)</vt:lpstr>
      <vt:lpstr>Focus Your Perspective 18.1</vt:lpstr>
      <vt:lpstr>Common Types of Immunoassays (1)</vt:lpstr>
      <vt:lpstr>Common Types of Immunoassays (2)</vt:lpstr>
      <vt:lpstr>Common Types of Immunoassays – Figure 18.5</vt:lpstr>
      <vt:lpstr>Common Types of Immunoassays – Figure 18.6</vt:lpstr>
      <vt:lpstr>Common Types of Immunoassays – Figure 18.7</vt:lpstr>
      <vt:lpstr>Common Types of Immunoassays (3)</vt:lpstr>
      <vt:lpstr>Common Types of Immunoassays – Figure 18.8 </vt:lpstr>
      <vt:lpstr>Common Types of Immunoassays (4)</vt:lpstr>
      <vt:lpstr>Common Types of Immunoassays – Figure 18.9</vt:lpstr>
      <vt:lpstr>Common Types of Immunoassays – Figure 18.10</vt:lpstr>
      <vt:lpstr>Table 18.6 Comparison of Immunoassays That Use Labeled Antibodies</vt:lpstr>
      <vt:lpstr>Common Types of Immunoassays (5)</vt:lpstr>
      <vt:lpstr>Common Types of Immunoassays – Figure 18.11</vt:lpstr>
      <vt:lpstr>Common Types of Immunoassays – Figure 18.12</vt:lpstr>
      <vt:lpstr>Common Types of Immunoassays – Figure 18.13</vt:lpstr>
      <vt:lpstr>Common Types of Immunoassays – Figure 18.14</vt:lpstr>
    </vt:vector>
  </TitlesOfParts>
  <Company>The McGraw-Hill Companies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18</dc:title>
  <dc:creator>LeConte, Lisa</dc:creator>
  <cp:lastModifiedBy>Unknown User</cp:lastModifiedBy>
  <cp:revision>129</cp:revision>
  <dcterms:created xsi:type="dcterms:W3CDTF">2018-02-23T16:31:51Z</dcterms:created>
  <dcterms:modified xsi:type="dcterms:W3CDTF">2021-04-07T11:44:36Z</dcterms:modified>
</cp:coreProperties>
</file>