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53F5B-C1C7-404E-9E9A-ACDF4705D78E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D430F-4755-4571-BA1F-02B6D33B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students at CCV, you have access to many peer-reviewed journal articles through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Hartness</a:t>
            </a:r>
            <a:r>
              <a:rPr lang="en-US" baseline="0" dirty="0" smtClean="0"/>
              <a:t> Library search engine.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D430F-4755-4571-BA1F-02B6D33B3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0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0EF48D4-95FB-4D3E-BD4A-17BCF4923886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D73896-1B30-4027-BA3A-028BCA94E7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rtness.vs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look up peer-reviewed journal articles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Wellness for Life</a:t>
            </a:r>
          </a:p>
          <a:p>
            <a:r>
              <a:rPr lang="en-US" dirty="0" smtClean="0"/>
              <a:t>CCV</a:t>
            </a:r>
          </a:p>
          <a:p>
            <a:r>
              <a:rPr lang="en-US" dirty="0" smtClean="0"/>
              <a:t>Prof.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Hartness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https://hartness.vsc.edu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2819400"/>
            <a:ext cx="5943600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Peer-Reviewed Articles and type in search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3753" t="25500" r="14452" b="5670"/>
          <a:stretch/>
        </p:blipFill>
        <p:spPr>
          <a:xfrm>
            <a:off x="1447800" y="2362200"/>
            <a:ext cx="6400800" cy="403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0" y="4488873"/>
            <a:ext cx="1676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800600" y="3124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239000" y="3124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Narrow Your Search with More Specific Search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0262"/>
          <a:stretch/>
        </p:blipFill>
        <p:spPr bwMode="auto">
          <a:xfrm>
            <a:off x="914400" y="2286000"/>
            <a:ext cx="76962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4336473"/>
            <a:ext cx="1676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4779819"/>
            <a:ext cx="1676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77000" y="39243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Be certain that you have selected “Available in Library collection”, “Peer Reviewed” and limit the dates within the past decade for accuracy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9976" b="5075"/>
          <a:stretch/>
        </p:blipFill>
        <p:spPr bwMode="auto">
          <a:xfrm>
            <a:off x="838200" y="2209800"/>
            <a:ext cx="7620000" cy="439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651164" y="2757055"/>
            <a:ext cx="1676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727" y="5105400"/>
            <a:ext cx="189114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2272146"/>
            <a:ext cx="1752600" cy="471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 results, choose article, and open full text article (pdf when possible)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8077200" cy="4267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38600" y="4000500"/>
            <a:ext cx="189114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your article and save/print as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6820" b="5074"/>
          <a:stretch/>
        </p:blipFill>
        <p:spPr bwMode="auto">
          <a:xfrm>
            <a:off x="762000" y="2362200"/>
            <a:ext cx="79248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8478982" y="2840182"/>
            <a:ext cx="152400" cy="1371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wellness topic you are interested in</a:t>
            </a:r>
          </a:p>
          <a:p>
            <a:r>
              <a:rPr lang="en-US" dirty="0" smtClean="0"/>
              <a:t>Use specific search terms to narrow down your results</a:t>
            </a:r>
          </a:p>
          <a:p>
            <a:r>
              <a:rPr lang="en-US" dirty="0" smtClean="0"/>
              <a:t>Save full text pdf article whenever possible for easy retrieval</a:t>
            </a:r>
          </a:p>
          <a:p>
            <a:r>
              <a:rPr lang="en-US" dirty="0" smtClean="0"/>
              <a:t>NEVER PAY FOR AN ARTICLE, only read ones available through </a:t>
            </a:r>
            <a:r>
              <a:rPr lang="en-US" dirty="0" err="1" smtClean="0"/>
              <a:t>Hartness</a:t>
            </a:r>
            <a:r>
              <a:rPr lang="en-US" dirty="0" smtClean="0"/>
              <a:t>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</TotalTime>
  <Words>148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How to look up peer-reviewed journal articles</vt:lpstr>
      <vt:lpstr>The Hartness Library</vt:lpstr>
      <vt:lpstr>Select Peer-Reviewed Articles and type in search words </vt:lpstr>
      <vt:lpstr>Narrow Your Search with More Specific Search Words</vt:lpstr>
      <vt:lpstr>Be certain that you have selected “Available in Library collection”, “Peer Reviewed” and limit the dates within the past decade for accuracy </vt:lpstr>
      <vt:lpstr>Browse results, choose article, and open full text article (pdf when possible)</vt:lpstr>
      <vt:lpstr>Read your article and save/print as needed</vt:lpstr>
      <vt:lpstr>Reminders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joseph</cp:lastModifiedBy>
  <cp:revision>15</cp:revision>
  <dcterms:created xsi:type="dcterms:W3CDTF">2019-01-20T13:45:05Z</dcterms:created>
  <dcterms:modified xsi:type="dcterms:W3CDTF">2019-01-20T14:12:47Z</dcterms:modified>
</cp:coreProperties>
</file>