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6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2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4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4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7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3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1241-EEC8-4319-BB36-7DC4116CAB8D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A145-5BF9-42DB-9551-226ACA6A9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5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and Provider Care</a:t>
            </a:r>
            <a:br>
              <a:rPr lang="en-US" dirty="0" smtClean="0"/>
            </a:br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Joseph Dionne</a:t>
            </a:r>
          </a:p>
          <a:p>
            <a:r>
              <a:rPr lang="en-US" dirty="0" smtClean="0"/>
              <a:t>Wellness for Life</a:t>
            </a:r>
          </a:p>
          <a:p>
            <a:r>
              <a:rPr lang="en-US" dirty="0" smtClean="0"/>
              <a:t>CCV – Rutland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are to be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should follow the article</a:t>
            </a:r>
          </a:p>
          <a:p>
            <a:r>
              <a:rPr lang="en-US" dirty="0" smtClean="0"/>
              <a:t>Any and all sources used should be disclosed</a:t>
            </a:r>
          </a:p>
          <a:p>
            <a:r>
              <a:rPr lang="en-US" dirty="0" smtClean="0"/>
              <a:t>Credit must be given within the article/paper if a thought that is not “owned” by the current author is 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Fake Journal Article Published in Half of the Open Access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Fake Paper Exposes Failed Peer Review</a:t>
            </a:r>
          </a:p>
          <a:p>
            <a:r>
              <a:rPr lang="en-US" dirty="0" smtClean="0"/>
              <a:t>A </a:t>
            </a:r>
            <a:r>
              <a:rPr lang="en-US" dirty="0"/>
              <a:t>completely invented scientist—“Ocorrafoo Cobange”—who worked at a fabricated institution—“the Wassee Institute of Medicine in Asmara”—was able to get the same terribly faked paper accepted for publication in 157 </a:t>
            </a:r>
            <a:r>
              <a:rPr lang="en-US" dirty="0" smtClean="0"/>
              <a:t>journals</a:t>
            </a:r>
          </a:p>
          <a:p>
            <a:r>
              <a:rPr lang="en-US" dirty="0"/>
              <a:t>“The Sage publication that accepted my bogus paper is the </a:t>
            </a:r>
            <a:r>
              <a:rPr lang="en-US" i="1" dirty="0"/>
              <a:t>Journal of International Medical Research</a:t>
            </a:r>
            <a:r>
              <a:rPr lang="en-US" dirty="0"/>
              <a:t>. Without asking for any changes to the paper's scientific content, the journal sent an acceptance letter and an invoice for $3,100,” Bohannon wrote.</a:t>
            </a:r>
          </a:p>
        </p:txBody>
      </p:sp>
    </p:spTree>
    <p:extLst>
      <p:ext uri="{BB962C8B-B14F-4D97-AF65-F5344CB8AC3E}">
        <p14:creationId xmlns:p14="http://schemas.microsoft.com/office/powerpoint/2010/main" val="30473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Research Funded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Grants</a:t>
            </a:r>
          </a:p>
          <a:p>
            <a:pPr lvl="1"/>
            <a:r>
              <a:rPr lang="en-US" dirty="0" smtClean="0"/>
              <a:t>US Government</a:t>
            </a:r>
            <a:r>
              <a:rPr lang="en-US" smtClean="0"/>
              <a:t>, NIH, </a:t>
            </a:r>
            <a:r>
              <a:rPr lang="en-US" dirty="0" smtClean="0"/>
              <a:t>CDC</a:t>
            </a:r>
          </a:p>
          <a:p>
            <a:r>
              <a:rPr lang="en-US" dirty="0" smtClean="0"/>
              <a:t>Non-Profit Grants</a:t>
            </a:r>
          </a:p>
          <a:p>
            <a:pPr lvl="1"/>
            <a:r>
              <a:rPr lang="en-US" dirty="0" smtClean="0"/>
              <a:t>American Cancer Society</a:t>
            </a:r>
          </a:p>
          <a:p>
            <a:r>
              <a:rPr lang="en-US" dirty="0" smtClean="0"/>
              <a:t>Private Corporations</a:t>
            </a:r>
          </a:p>
          <a:p>
            <a:pPr lvl="1"/>
            <a:r>
              <a:rPr lang="en-US" dirty="0" smtClean="0"/>
              <a:t>Merck, Pfizer</a:t>
            </a:r>
          </a:p>
          <a:p>
            <a:r>
              <a:rPr lang="en-US" dirty="0" smtClean="0"/>
              <a:t>Private Endowments</a:t>
            </a:r>
          </a:p>
          <a:p>
            <a:pPr lvl="1"/>
            <a:r>
              <a:rPr lang="en-US" dirty="0" smtClean="0"/>
              <a:t>Family trusts,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All Published Results Trustworthy?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12435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Research Presented?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 Presentations</a:t>
            </a:r>
          </a:p>
          <a:p>
            <a:pPr lvl="1"/>
            <a:r>
              <a:rPr lang="en-US" dirty="0" smtClean="0"/>
              <a:t>University-wide</a:t>
            </a:r>
          </a:p>
          <a:p>
            <a:r>
              <a:rPr lang="en-US" dirty="0" smtClean="0"/>
              <a:t>Platform Presentations</a:t>
            </a:r>
          </a:p>
          <a:p>
            <a:pPr lvl="1"/>
            <a:r>
              <a:rPr lang="en-US" dirty="0" smtClean="0"/>
              <a:t>Symposiums</a:t>
            </a:r>
          </a:p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Peer-reviewed articles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Peer-Reviewed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Research is presented in a specific format for each journal</a:t>
            </a:r>
          </a:p>
          <a:p>
            <a:pPr lvl="1"/>
            <a:r>
              <a:rPr lang="en-US" i="1" dirty="0" smtClean="0"/>
              <a:t>Abstract, Introduction, Methods, Results, Discussion and Conclusion</a:t>
            </a:r>
          </a:p>
          <a:p>
            <a:r>
              <a:rPr lang="en-US" dirty="0" smtClean="0"/>
              <a:t>References of </a:t>
            </a:r>
            <a:r>
              <a:rPr lang="en-US" b="1" dirty="0" smtClean="0"/>
              <a:t>other peer-reviewed articles </a:t>
            </a:r>
            <a:r>
              <a:rPr lang="en-US" dirty="0" smtClean="0"/>
              <a:t>are provided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Research is reviewed, critiqued and edited by a number of experts in the field and an editorial board</a:t>
            </a:r>
          </a:p>
          <a:p>
            <a:r>
              <a:rPr lang="en-US" dirty="0" smtClean="0"/>
              <a:t>Purpose is often to further knowledge through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Newspaper, Magazines, and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less reliable</a:t>
            </a:r>
          </a:p>
          <a:p>
            <a:r>
              <a:rPr lang="en-US" dirty="0" smtClean="0"/>
              <a:t>Author(s) need not be expert(s) in field</a:t>
            </a:r>
          </a:p>
          <a:p>
            <a:r>
              <a:rPr lang="en-US" dirty="0" smtClean="0"/>
              <a:t>May have sources, but may include those not peer-reviewed</a:t>
            </a:r>
          </a:p>
          <a:p>
            <a:r>
              <a:rPr lang="en-US" dirty="0" smtClean="0"/>
              <a:t>Is often reviewed by editorial staff only, which may not include experts in the field.</a:t>
            </a:r>
          </a:p>
          <a:p>
            <a:r>
              <a:rPr lang="en-US" dirty="0" smtClean="0"/>
              <a:t>Often the focus is on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Research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One Search for a Peer-Reviewed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PubMed</a:t>
            </a:r>
          </a:p>
          <a:p>
            <a:pPr lvl="2"/>
            <a:r>
              <a:rPr lang="en-US" dirty="0"/>
              <a:t>http://www.ncbi.nlm.nih.gov/pubmed</a:t>
            </a:r>
            <a:endParaRPr lang="en-US" dirty="0" smtClean="0"/>
          </a:p>
          <a:p>
            <a:pPr lvl="1"/>
            <a:r>
              <a:rPr lang="en-US" dirty="0" smtClean="0"/>
              <a:t>Google Scholar</a:t>
            </a:r>
          </a:p>
          <a:p>
            <a:pPr lvl="2"/>
            <a:r>
              <a:rPr lang="en-US" dirty="0"/>
              <a:t>http://scholar.google.com/</a:t>
            </a:r>
            <a:endParaRPr lang="en-US" dirty="0" smtClean="0"/>
          </a:p>
          <a:p>
            <a:pPr lvl="1"/>
            <a:r>
              <a:rPr lang="en-US" dirty="0" smtClean="0"/>
              <a:t>HighWire</a:t>
            </a:r>
          </a:p>
          <a:p>
            <a:pPr lvl="2"/>
            <a:r>
              <a:rPr lang="en-US" dirty="0"/>
              <a:t>http://home.highwire.org/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Hints When Searching for Peer-Reviewed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Avoid general search engines, such as yahoo, google, ask.com, etc.</a:t>
            </a:r>
          </a:p>
          <a:p>
            <a:r>
              <a:rPr lang="en-US" dirty="0" smtClean="0"/>
              <a:t>Avoid books unless you are certain they are 100% peer-reviewed</a:t>
            </a:r>
          </a:p>
          <a:p>
            <a:r>
              <a:rPr lang="en-US" dirty="0" smtClean="0"/>
              <a:t>Avoid Textbooks</a:t>
            </a:r>
          </a:p>
          <a:p>
            <a:r>
              <a:rPr lang="en-US" dirty="0" smtClean="0"/>
              <a:t>Be specific in your search terms</a:t>
            </a:r>
          </a:p>
          <a:p>
            <a:r>
              <a:rPr lang="en-US" dirty="0" smtClean="0"/>
              <a:t>Read abstracts</a:t>
            </a:r>
          </a:p>
          <a:p>
            <a:r>
              <a:rPr lang="en-US" dirty="0" smtClean="0"/>
              <a:t>Search for those with free full text articles</a:t>
            </a:r>
          </a:p>
          <a:p>
            <a:r>
              <a:rPr lang="en-US" dirty="0" smtClean="0"/>
              <a:t>Be wary of articles older than 10 years old</a:t>
            </a:r>
          </a:p>
          <a:p>
            <a:pPr marL="0" indent="0">
              <a:buNone/>
            </a:pPr>
            <a:r>
              <a:rPr lang="en-US" dirty="0" smtClean="0"/>
              <a:t>NOTE: For this class, please do not purchase any articles, there are plenty of free ones to choose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and Provider Care Chapter 15</vt:lpstr>
      <vt:lpstr>How is Research Funded</vt:lpstr>
      <vt:lpstr>Are All Published Results Trustworthy?</vt:lpstr>
      <vt:lpstr>How is Research Presented?</vt:lpstr>
      <vt:lpstr>Peer-Reviewed Articles</vt:lpstr>
      <vt:lpstr>Newspaper, Magazines, and Books</vt:lpstr>
      <vt:lpstr>Why is Research Important?</vt:lpstr>
      <vt:lpstr>How Does One Search for a Peer-Reviewed Article?</vt:lpstr>
      <vt:lpstr>Hints When Searching for Peer-Reviewed Articles</vt:lpstr>
      <vt:lpstr>References are to be Provided</vt:lpstr>
      <vt:lpstr>Fake Journal Article Published in Half of the Open Access Journals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Provider Care Chapter 15</dc:title>
  <dc:creator>joseph</dc:creator>
  <cp:lastModifiedBy>joseph</cp:lastModifiedBy>
  <cp:revision>1</cp:revision>
  <dcterms:created xsi:type="dcterms:W3CDTF">2016-06-21T14:08:27Z</dcterms:created>
  <dcterms:modified xsi:type="dcterms:W3CDTF">2016-06-21T14:09:19Z</dcterms:modified>
</cp:coreProperties>
</file>